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300" r:id="rId3"/>
    <p:sldId id="301" r:id="rId4"/>
    <p:sldId id="303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04" r:id="rId13"/>
    <p:sldId id="312" r:id="rId14"/>
    <p:sldId id="314" r:id="rId15"/>
    <p:sldId id="315" r:id="rId16"/>
    <p:sldId id="316" r:id="rId17"/>
    <p:sldId id="318" r:id="rId18"/>
    <p:sldId id="319" r:id="rId19"/>
    <p:sldId id="320" r:id="rId20"/>
    <p:sldId id="317" r:id="rId21"/>
    <p:sldId id="313" r:id="rId22"/>
    <p:sldId id="347" r:id="rId23"/>
    <p:sldId id="346" r:id="rId24"/>
    <p:sldId id="302" r:id="rId25"/>
    <p:sldId id="298" r:id="rId26"/>
    <p:sldId id="322" r:id="rId27"/>
    <p:sldId id="296" r:id="rId28"/>
    <p:sldId id="323" r:id="rId29"/>
    <p:sldId id="325" r:id="rId30"/>
    <p:sldId id="324" r:id="rId31"/>
    <p:sldId id="326" r:id="rId32"/>
    <p:sldId id="327" r:id="rId33"/>
    <p:sldId id="328" r:id="rId34"/>
    <p:sldId id="329" r:id="rId35"/>
    <p:sldId id="330" r:id="rId36"/>
    <p:sldId id="336" r:id="rId37"/>
    <p:sldId id="337" r:id="rId38"/>
    <p:sldId id="338" r:id="rId39"/>
    <p:sldId id="339" r:id="rId40"/>
    <p:sldId id="340" r:id="rId41"/>
    <p:sldId id="331" r:id="rId42"/>
    <p:sldId id="332" r:id="rId43"/>
    <p:sldId id="333" r:id="rId44"/>
    <p:sldId id="334" r:id="rId45"/>
    <p:sldId id="335" r:id="rId46"/>
    <p:sldId id="341" r:id="rId47"/>
    <p:sldId id="342" r:id="rId48"/>
    <p:sldId id="343" r:id="rId49"/>
    <p:sldId id="344" r:id="rId50"/>
    <p:sldId id="345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3200" cy="43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3E71B-1D5B-47B4-8C4F-4AED99E95A5C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DE565-3703-4C70-9596-6377FCC44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309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From Catriona Shearer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992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470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22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7188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415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897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6502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004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6918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-1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081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23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318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4910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050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5754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9255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2061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89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7293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5073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69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665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9787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6929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1588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201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259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4487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066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1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5265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5740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40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5565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6892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52433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3273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4478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345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9701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055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403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457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715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952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40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56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14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94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66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2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5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86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6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4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85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78B8-A4A8-4D1E-88F5-DE4F38BC4328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8DBB7-3D80-41E1-A969-5E9F359F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1.png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32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35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38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2.png"/><Relationship Id="rId5" Type="http://schemas.openxmlformats.org/officeDocument/2006/relationships/image" Target="../media/image8.pn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41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4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48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50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52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7.png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9.png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61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63.png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69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68.png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70.png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7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72.png"/><Relationship Id="rId4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74.png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7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5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79.png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8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81.png"/><Relationship Id="rId4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8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8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8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85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Rotated Square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65700"/>
            <a:ext cx="6400800" cy="850900"/>
          </a:xfrm>
        </p:spPr>
        <p:txBody>
          <a:bodyPr>
            <a:normAutofit fontScale="92500"/>
          </a:bodyPr>
          <a:lstStyle/>
          <a:p>
            <a:r>
              <a:rPr lang="en-GB" dirty="0"/>
              <a:t>Based on a puzzle by Catriona Shearer</a:t>
            </a:r>
          </a:p>
        </p:txBody>
      </p:sp>
    </p:spTree>
    <p:extLst>
      <p:ext uri="{BB962C8B-B14F-4D97-AF65-F5344CB8AC3E}">
        <p14:creationId xmlns:p14="http://schemas.microsoft.com/office/powerpoint/2010/main" val="40614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191FFBE-7D5F-4CF1-8082-9EB4ACFB1DF4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EAC917-6B6E-4D04-935F-DB2D9C6A6DF4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65231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1580661"/>
            <a:ext cx="3163158" cy="4967226"/>
            <a:chOff x="3439160" y="1357374"/>
            <a:chExt cx="3163158" cy="496722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0538A8-2B7C-41A6-AC1A-E62F37003A49}"/>
              </a:ext>
            </a:extLst>
          </p:cNvPr>
          <p:cNvGrpSpPr/>
          <p:nvPr/>
        </p:nvGrpSpPr>
        <p:grpSpPr>
          <a:xfrm>
            <a:off x="5903161" y="1078162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A2CE95DC-6106-42B0-B197-2C1C7C5D3F3D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A2CE95DC-6106-42B0-B197-2C1C7C5D3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C08FBF24-BA27-4900-B0C0-23B8EB83A75F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C9B9B3-782C-4FDE-AE67-370C70E21B23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E159A1-BD8A-46ED-8261-2F41A7B2EB84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28247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6644374" y="2426080"/>
                <a:ext cx="7088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4374" y="2426080"/>
                <a:ext cx="70884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197107" y="1395350"/>
            <a:ext cx="1513840" cy="1513840"/>
          </a:xfrm>
          <a:prstGeom prst="arc">
            <a:avLst>
              <a:gd name="adj1" fmla="val 3435361"/>
              <a:gd name="adj2" fmla="val 691662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54E6654-4B7E-4185-AEB4-D722A8A07C93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118703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6902015" y="2673600"/>
                <a:ext cx="7088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015" y="2673600"/>
                <a:ext cx="70884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5D1D8CD-1050-4F57-AEB8-1943D7D36907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2329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257ABFD-61EA-4027-B346-F9C2FA02898E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4551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E614E6-32C8-45F2-BE67-E07F741F6226}"/>
              </a:ext>
            </a:extLst>
          </p:cNvPr>
          <p:cNvGrpSpPr/>
          <p:nvPr/>
        </p:nvGrpSpPr>
        <p:grpSpPr>
          <a:xfrm>
            <a:off x="6764328" y="2324419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818370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20436520">
            <a:off x="5583741" y="33517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984608"/>
            <a:ext cx="2506665" cy="355126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738860" y="3004806"/>
            <a:ext cx="142946" cy="86406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5102ED-AAFF-4E24-A13F-314F68813253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43169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7166273" y="2334258"/>
            <a:ext cx="1469188" cy="1513840"/>
          </a:xfrm>
          <a:prstGeom prst="arc">
            <a:avLst>
              <a:gd name="adj1" fmla="val 5521550"/>
              <a:gd name="adj2" fmla="val 7189578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245519" y="3816105"/>
                <a:ext cx="68794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5519" y="3816105"/>
                <a:ext cx="68794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20960107">
            <a:off x="5446581" y="3598598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3374849"/>
            <a:ext cx="2598883" cy="3161023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831078" y="3374849"/>
            <a:ext cx="50728" cy="4940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079AFAD-127E-4712-B876-8E12D07EC5B0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424980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E614E6-32C8-45F2-BE67-E07F741F6226}"/>
              </a:ext>
            </a:extLst>
          </p:cNvPr>
          <p:cNvGrpSpPr/>
          <p:nvPr/>
        </p:nvGrpSpPr>
        <p:grpSpPr>
          <a:xfrm>
            <a:off x="6764328" y="2324419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818370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20436520">
            <a:off x="5583741" y="33517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984608"/>
            <a:ext cx="2506665" cy="355126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738860" y="3004806"/>
            <a:ext cx="142946" cy="86406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D511C74-32F6-4677-BE16-B134385FF22B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74797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7085175-F9E1-47B4-A972-FCBE5F8DC7E6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38861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6902015" y="2673600"/>
                <a:ext cx="7088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015" y="2673600"/>
                <a:ext cx="70884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76DA39E-E85D-4682-A03E-FD41EE28E990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146464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E79830-4299-4D3B-8D0E-0BCC02E461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283458" y="3553699"/>
            <a:ext cx="4948899" cy="1151923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48899"/>
              <a:gd name="connsiteY0" fmla="*/ 733275 h 1151923"/>
              <a:gd name="connsiteX1" fmla="*/ 2577839 w 4948899"/>
              <a:gd name="connsiteY1" fmla="*/ 0 h 1151923"/>
              <a:gd name="connsiteX2" fmla="*/ 4948899 w 4948899"/>
              <a:gd name="connsiteY2" fmla="*/ 1151923 h 1151923"/>
              <a:gd name="connsiteX3" fmla="*/ 0 w 4948899"/>
              <a:gd name="connsiteY3" fmla="*/ 733275 h 11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8899" h="1151923">
                <a:moveTo>
                  <a:pt x="0" y="733275"/>
                </a:moveTo>
                <a:lnTo>
                  <a:pt x="2577839" y="0"/>
                </a:lnTo>
                <a:lnTo>
                  <a:pt x="4948899" y="1151923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361916-F331-452B-B7D5-D67DA0FB09D1}"/>
              </a:ext>
            </a:extLst>
          </p:cNvPr>
          <p:cNvGrpSpPr/>
          <p:nvPr/>
        </p:nvGrpSpPr>
        <p:grpSpPr>
          <a:xfrm>
            <a:off x="6197107" y="1182690"/>
            <a:ext cx="1513840" cy="1522051"/>
            <a:chOff x="6197107" y="1182690"/>
            <a:chExt cx="1513840" cy="1522051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182690"/>
              <a:ext cx="1513840" cy="1513840"/>
            </a:xfrm>
            <a:prstGeom prst="arc">
              <a:avLst>
                <a:gd name="adj1" fmla="val 3756012"/>
                <a:gd name="adj2" fmla="val 648121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873B60C-B341-41CC-B3F5-03CF0273FF10}"/>
                  </a:ext>
                </a:extLst>
              </p:cNvPr>
              <p:cNvSpPr/>
              <p:nvPr/>
            </p:nvSpPr>
            <p:spPr>
              <a:xfrm>
                <a:off x="5584914" y="2527045"/>
                <a:ext cx="4812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873B60C-B341-41CC-B3F5-03CF0273FF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4914" y="2527045"/>
                <a:ext cx="48122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142499C-11DC-41B0-8322-AF48AAD5E1A5}"/>
                  </a:ext>
                </a:extLst>
              </p:cNvPr>
              <p:cNvSpPr/>
              <p:nvPr/>
            </p:nvSpPr>
            <p:spPr>
              <a:xfrm>
                <a:off x="4750974" y="4908729"/>
                <a:ext cx="4812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142499C-11DC-41B0-8322-AF48AAD5E1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974" y="4908729"/>
                <a:ext cx="481221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9EAD6E2-377A-49A3-AB66-853442F00915}"/>
                  </a:ext>
                </a:extLst>
              </p:cNvPr>
              <p:cNvSpPr/>
              <p:nvPr/>
            </p:nvSpPr>
            <p:spPr>
              <a:xfrm>
                <a:off x="6136158" y="3970300"/>
                <a:ext cx="465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9EAD6E2-377A-49A3-AB66-853442F009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158" y="3970300"/>
                <a:ext cx="46519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998F34F-A041-4C85-A181-0CCA91425AB8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27075C-C288-47AD-9181-AC558402BEE2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27075C-C288-47AD-9181-AC558402B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7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46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6644374" y="2426080"/>
                <a:ext cx="7088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4374" y="2426080"/>
                <a:ext cx="70884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197107" y="1395350"/>
            <a:ext cx="1513840" cy="1513840"/>
          </a:xfrm>
          <a:prstGeom prst="arc">
            <a:avLst>
              <a:gd name="adj1" fmla="val 3435361"/>
              <a:gd name="adj2" fmla="val 691662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F90C58E-898F-4D1E-864D-2B164F2A27AC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261783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0B7028F6-A46E-480E-A453-D15B74933167}"/>
              </a:ext>
            </a:extLst>
          </p:cNvPr>
          <p:cNvGrpSpPr/>
          <p:nvPr/>
        </p:nvGrpSpPr>
        <p:grpSpPr>
          <a:xfrm>
            <a:off x="6197107" y="1182690"/>
            <a:ext cx="1513840" cy="1522051"/>
            <a:chOff x="6197107" y="1182690"/>
            <a:chExt cx="1513840" cy="1522051"/>
          </a:xfrm>
        </p:grpSpPr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AB0B23E2-1E04-4D13-99BF-BE1F9AB5E8F6}"/>
                </a:ext>
              </a:extLst>
            </p:cNvPr>
            <p:cNvSpPr/>
            <p:nvPr/>
          </p:nvSpPr>
          <p:spPr>
            <a:xfrm>
              <a:off x="6197107" y="1182690"/>
              <a:ext cx="1513840" cy="1513840"/>
            </a:xfrm>
            <a:prstGeom prst="arc">
              <a:avLst>
                <a:gd name="adj1" fmla="val 3756012"/>
                <a:gd name="adj2" fmla="val 648121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98886691-EF18-443E-A4DE-7F850559874E}"/>
                    </a:ext>
                  </a:extLst>
                </p:cNvPr>
                <p:cNvSpPr/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98886691-EF18-443E-A4DE-7F85055987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7E8F177-86F5-47F2-8FEB-0AD5E8F3C0B9}"/>
              </a:ext>
            </a:extLst>
          </p:cNvPr>
          <p:cNvSpPr txBox="1"/>
          <p:nvPr/>
        </p:nvSpPr>
        <p:spPr>
          <a:xfrm>
            <a:off x="101315" y="1426825"/>
            <a:ext cx="5207492" cy="2965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Can you think of another way to solve this problem?</a:t>
            </a:r>
          </a:p>
          <a:p>
            <a:pPr>
              <a:lnSpc>
                <a:spcPct val="150000"/>
              </a:lnSpc>
            </a:pPr>
            <a:endParaRPr lang="en-GB" sz="32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(Hint: Circle Theorems)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6ABBFAC-424C-40BE-A627-C20CF12A2CC9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90580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>
            <a:extLst>
              <a:ext uri="{FF2B5EF4-FFF2-40B4-BE49-F238E27FC236}">
                <a16:creationId xmlns:a16="http://schemas.microsoft.com/office/drawing/2014/main" id="{8A673DC3-A548-4567-B0AF-9BBF4FF4289A}"/>
              </a:ext>
            </a:extLst>
          </p:cNvPr>
          <p:cNvSpPr>
            <a:spLocks noChangeAspect="1"/>
          </p:cNvSpPr>
          <p:nvPr/>
        </p:nvSpPr>
        <p:spPr>
          <a:xfrm>
            <a:off x="2510295" y="1192098"/>
            <a:ext cx="5368188" cy="5368188"/>
          </a:xfrm>
          <a:prstGeom prst="arc">
            <a:avLst>
              <a:gd name="adj1" fmla="val 17379984"/>
              <a:gd name="adj2" fmla="val 627852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08657DD-A6BF-4F34-9330-A6538704455A}"/>
              </a:ext>
            </a:extLst>
          </p:cNvPr>
          <p:cNvGrpSpPr/>
          <p:nvPr/>
        </p:nvGrpSpPr>
        <p:grpSpPr>
          <a:xfrm>
            <a:off x="2770292" y="828693"/>
            <a:ext cx="3524180" cy="3295544"/>
            <a:chOff x="2770292" y="828693"/>
            <a:chExt cx="3524180" cy="32955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F67DC57C-0AF0-477F-838A-F88A9D8C5263}"/>
                    </a:ext>
                  </a:extLst>
                </p:cNvPr>
                <p:cNvSpPr txBox="1"/>
                <p:nvPr/>
              </p:nvSpPr>
              <p:spPr>
                <a:xfrm>
                  <a:off x="2770292" y="1395350"/>
                  <a:ext cx="2324675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circular arc, </a:t>
                  </a:r>
                </a:p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centre </a:t>
                  </a:r>
                  <a14:m>
                    <m:oMath xmlns:m="http://schemas.openxmlformats.org/officeDocument/2006/math"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a14:m>
                  <a:endParaRPr lang="en-GB" sz="28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F67DC57C-0AF0-477F-838A-F88A9D8C52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0292" y="1395350"/>
                  <a:ext cx="2324675" cy="954107"/>
                </a:xfrm>
                <a:prstGeom prst="rect">
                  <a:avLst/>
                </a:prstGeom>
                <a:blipFill>
                  <a:blip r:embed="rId3"/>
                  <a:stretch>
                    <a:fillRect l="-5236" t="-7051" r="-4450" b="-1730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Arc 3">
              <a:extLst>
                <a:ext uri="{FF2B5EF4-FFF2-40B4-BE49-F238E27FC236}">
                  <a16:creationId xmlns:a16="http://schemas.microsoft.com/office/drawing/2014/main" id="{EF7634B4-E9B6-4247-B3D1-34C525CF81E3}"/>
                </a:ext>
              </a:extLst>
            </p:cNvPr>
            <p:cNvSpPr/>
            <p:nvPr/>
          </p:nvSpPr>
          <p:spPr>
            <a:xfrm>
              <a:off x="4246536" y="828693"/>
              <a:ext cx="2047936" cy="895453"/>
            </a:xfrm>
            <a:prstGeom prst="arc">
              <a:avLst>
                <a:gd name="adj1" fmla="val 736060"/>
                <a:gd name="adj2" fmla="val 6778719"/>
              </a:avLst>
            </a:prstGeom>
            <a:ln w="19050">
              <a:solidFill>
                <a:schemeClr val="tx1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AB1BA04-5EB9-45CA-B2D2-874150164DCC}"/>
                    </a:ext>
                  </a:extLst>
                </p:cNvPr>
                <p:cNvSpPr/>
                <p:nvPr/>
              </p:nvSpPr>
              <p:spPr>
                <a:xfrm>
                  <a:off x="4753773" y="3601017"/>
                  <a:ext cx="517257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𝑂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AB1BA04-5EB9-45CA-B2D2-874150164DC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3773" y="3601017"/>
                  <a:ext cx="517257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354E5EF-5406-4BF3-B0CA-A26D8F0BAD75}"/>
              </a:ext>
            </a:extLst>
          </p:cNvPr>
          <p:cNvGrpSpPr/>
          <p:nvPr/>
        </p:nvGrpSpPr>
        <p:grpSpPr>
          <a:xfrm>
            <a:off x="6197107" y="1182690"/>
            <a:ext cx="1513840" cy="1522051"/>
            <a:chOff x="6197107" y="1182690"/>
            <a:chExt cx="1513840" cy="1522051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938C1B25-E532-4726-91AD-52A1A39C2106}"/>
                </a:ext>
              </a:extLst>
            </p:cNvPr>
            <p:cNvSpPr/>
            <p:nvPr/>
          </p:nvSpPr>
          <p:spPr>
            <a:xfrm>
              <a:off x="6197107" y="1182690"/>
              <a:ext cx="1513840" cy="1513840"/>
            </a:xfrm>
            <a:prstGeom prst="arc">
              <a:avLst>
                <a:gd name="adj1" fmla="val 3756012"/>
                <a:gd name="adj2" fmla="val 648121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B9ABE94C-774D-4777-97C6-D926ED76DB49}"/>
                    </a:ext>
                  </a:extLst>
                </p:cNvPr>
                <p:cNvSpPr/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B9ABE94C-774D-4777-97C6-D926ED76DB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0071" y="2181521"/>
                  <a:ext cx="506870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D06AF30-37BB-48B6-81CE-06008F1A7B72}"/>
              </a:ext>
            </a:extLst>
          </p:cNvPr>
          <p:cNvCxnSpPr/>
          <p:nvPr/>
        </p:nvCxnSpPr>
        <p:spPr>
          <a:xfrm flipV="1">
            <a:off x="5214806" y="3868870"/>
            <a:ext cx="2663677" cy="26914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985CD48-4CB3-41E3-AD6D-39B861438060}"/>
              </a:ext>
            </a:extLst>
          </p:cNvPr>
          <p:cNvGrpSpPr/>
          <p:nvPr/>
        </p:nvGrpSpPr>
        <p:grpSpPr>
          <a:xfrm>
            <a:off x="4450981" y="3116444"/>
            <a:ext cx="1513840" cy="1513840"/>
            <a:chOff x="6197107" y="118269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B9A1D8F-91F9-4EB3-A61B-942BA189A5EB}"/>
                    </a:ext>
                  </a:extLst>
                </p:cNvPr>
                <p:cNvSpPr/>
                <p:nvPr/>
              </p:nvSpPr>
              <p:spPr>
                <a:xfrm>
                  <a:off x="6987939" y="1970955"/>
                  <a:ext cx="664017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FB9A1D8F-91F9-4EB3-A61B-942BA189A5E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7939" y="1970955"/>
                  <a:ext cx="664017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5E9361FA-078E-45F6-BC62-CA1E50C9F645}"/>
                </a:ext>
              </a:extLst>
            </p:cNvPr>
            <p:cNvSpPr/>
            <p:nvPr/>
          </p:nvSpPr>
          <p:spPr>
            <a:xfrm>
              <a:off x="6197107" y="1182690"/>
              <a:ext cx="1513840" cy="1513840"/>
            </a:xfrm>
            <a:prstGeom prst="arc">
              <a:avLst>
                <a:gd name="adj1" fmla="val 78267"/>
                <a:gd name="adj2" fmla="val 530608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ECDC20A3-52EC-43AE-BF7D-83C0799067B1}"/>
              </a:ext>
            </a:extLst>
          </p:cNvPr>
          <p:cNvSpPr txBox="1"/>
          <p:nvPr/>
        </p:nvSpPr>
        <p:spPr>
          <a:xfrm>
            <a:off x="101315" y="2660201"/>
            <a:ext cx="5207492" cy="113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“Angle at the centre is double the angle at the circumference”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B91C989-F1A4-425A-8994-5DA4917F7E7C}"/>
                  </a:ext>
                </a:extLst>
              </p:cNvPr>
              <p:cNvSpPr/>
              <p:nvPr/>
            </p:nvSpPr>
            <p:spPr>
              <a:xfrm>
                <a:off x="1921427" y="4064458"/>
                <a:ext cx="1959191" cy="192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=90°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3200" dirty="0">
                    <a:ea typeface="Cambria Math" panose="02040503050406030204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=45°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B91C989-F1A4-425A-8994-5DA4917F7E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1427" y="4064458"/>
                <a:ext cx="1959191" cy="19229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7A7289C7-0827-46D3-9AD3-811F257651D7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52857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 build="p"/>
      <p:bldP spid="26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E1C4-57FC-4178-9B67-AD8F44CA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CA830-0D78-4CE0-8B61-39788476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894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5026D-7243-429E-8CA8-ED554910A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27C7CC-4393-44C5-B770-FB5A48D3AB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Pupils will probably start using the cosine rule to determine the obtuse angle in the isosceles triangle and then subtract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dirty="0"/>
                  <a:t> from it – are they keeping full accuracy by using the memory function in their calculator?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27C7CC-4393-44C5-B770-FB5A48D3AB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 r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454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9CA07-771F-46A7-993B-BE9F42017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86818-5BC5-4835-B36D-8CC3E7E7D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6800000">
            <a:off x="2803139" y="3693598"/>
            <a:ext cx="5301926" cy="454507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F61A15FF-E58A-48BE-8C80-94345FCBF1CC}"/>
              </a:ext>
            </a:extLst>
          </p:cNvPr>
          <p:cNvSpPr/>
          <p:nvPr/>
        </p:nvSpPr>
        <p:spPr>
          <a:xfrm>
            <a:off x="8533041" y="6202467"/>
            <a:ext cx="372218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6BE7C2-93CB-40E6-9112-71D87660E5A9}"/>
              </a:ext>
            </a:extLst>
          </p:cNvPr>
          <p:cNvGrpSpPr/>
          <p:nvPr/>
        </p:nvGrpSpPr>
        <p:grpSpPr>
          <a:xfrm>
            <a:off x="4559580" y="2453893"/>
            <a:ext cx="1582152" cy="2978056"/>
            <a:chOff x="4750974" y="2453893"/>
            <a:chExt cx="1582152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/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/>
                <p:nvPr/>
              </p:nvSpPr>
              <p:spPr>
                <a:xfrm>
                  <a:off x="5669162" y="4227787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9162" y="4227787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8C5A0A5-4AEC-4614-B253-BC3AB87BB56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EC506B9-C630-4551-9EF6-2C718DA292B9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416729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008036" y="3608114"/>
            <a:ext cx="5152360" cy="73327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896473"/>
            <a:ext cx="3163158" cy="5651414"/>
            <a:chOff x="3439160" y="673186"/>
            <a:chExt cx="3163158" cy="5651414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4024770" y="673186"/>
              <a:ext cx="1513840" cy="1513840"/>
            </a:xfrm>
            <a:prstGeom prst="arc">
              <a:avLst>
                <a:gd name="adj1" fmla="val 3395004"/>
                <a:gd name="adj2" fmla="val 630380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8AD62F75-48F0-4C58-B572-4779DD483A4F}"/>
              </a:ext>
            </a:extLst>
          </p:cNvPr>
          <p:cNvSpPr/>
          <p:nvPr/>
        </p:nvSpPr>
        <p:spPr>
          <a:xfrm>
            <a:off x="8533041" y="6202467"/>
            <a:ext cx="34657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64EB5E-9BDB-444E-8E8E-90E6F0E99031}"/>
              </a:ext>
            </a:extLst>
          </p:cNvPr>
          <p:cNvSpPr txBox="1"/>
          <p:nvPr/>
        </p:nvSpPr>
        <p:spPr>
          <a:xfrm>
            <a:off x="242782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F6C37A-A0D2-434D-A7E6-A8EEEE4E722E}"/>
              </a:ext>
            </a:extLst>
          </p:cNvPr>
          <p:cNvGrpSpPr/>
          <p:nvPr/>
        </p:nvGrpSpPr>
        <p:grpSpPr>
          <a:xfrm>
            <a:off x="4559580" y="2453893"/>
            <a:ext cx="1997756" cy="2978056"/>
            <a:chOff x="4750974" y="2453893"/>
            <a:chExt cx="1997756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/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/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FDD2F4-D946-4984-8FA8-9FD7ED0BE085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2E6B07-D113-4498-9BB4-A9F78700596C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427245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E5425960-C352-4688-A7A6-187494E84D65}"/>
              </a:ext>
            </a:extLst>
          </p:cNvPr>
          <p:cNvSpPr/>
          <p:nvPr/>
        </p:nvSpPr>
        <p:spPr>
          <a:xfrm rot="17148535">
            <a:off x="3286644" y="3559619"/>
            <a:ext cx="4937884" cy="115021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37884"/>
              <a:gd name="connsiteY0" fmla="*/ 733275 h 1150215"/>
              <a:gd name="connsiteX1" fmla="*/ 2577839 w 4937884"/>
              <a:gd name="connsiteY1" fmla="*/ 0 h 1150215"/>
              <a:gd name="connsiteX2" fmla="*/ 4937884 w 4937884"/>
              <a:gd name="connsiteY2" fmla="*/ 1150215 h 1150215"/>
              <a:gd name="connsiteX3" fmla="*/ 0 w 4937884"/>
              <a:gd name="connsiteY3" fmla="*/ 733275 h 11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884" h="1150215">
                <a:moveTo>
                  <a:pt x="0" y="733275"/>
                </a:moveTo>
                <a:lnTo>
                  <a:pt x="2577839" y="0"/>
                </a:lnTo>
                <a:lnTo>
                  <a:pt x="4937884" y="1150215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DFFF5ABA-E26E-474D-8141-1C03F9F34D1E}"/>
              </a:ext>
            </a:extLst>
          </p:cNvPr>
          <p:cNvSpPr/>
          <p:nvPr/>
        </p:nvSpPr>
        <p:spPr>
          <a:xfrm>
            <a:off x="8533041" y="6202467"/>
            <a:ext cx="33855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145E0C-F6A8-49DD-9CFD-7441DE245CE4}"/>
              </a:ext>
            </a:extLst>
          </p:cNvPr>
          <p:cNvGrpSpPr/>
          <p:nvPr/>
        </p:nvGrpSpPr>
        <p:grpSpPr>
          <a:xfrm>
            <a:off x="4559580" y="2558858"/>
            <a:ext cx="2113187" cy="2873091"/>
            <a:chOff x="4750974" y="2558858"/>
            <a:chExt cx="2113187" cy="2873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/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/>
                <p:nvPr/>
              </p:nvSpPr>
              <p:spPr>
                <a:xfrm>
                  <a:off x="6200197" y="402182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00197" y="4021828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AC2E230-0977-4A53-A915-7BD80E3276E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14D942-0FFC-4450-8BC8-9D3398A9A9EB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55472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54552569-B20A-44B3-AC87-5C9C0EAF3FDB}"/>
              </a:ext>
            </a:extLst>
          </p:cNvPr>
          <p:cNvSpPr/>
          <p:nvPr/>
        </p:nvSpPr>
        <p:spPr>
          <a:xfrm rot="17148535">
            <a:off x="3560195" y="3526201"/>
            <a:ext cx="4708528" cy="1545392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  <a:gd name="connsiteX0" fmla="*/ 0 w 4708528"/>
              <a:gd name="connsiteY0" fmla="*/ 733275 h 1545392"/>
              <a:gd name="connsiteX1" fmla="*/ 2577839 w 4708528"/>
              <a:gd name="connsiteY1" fmla="*/ 0 h 1545392"/>
              <a:gd name="connsiteX2" fmla="*/ 4708528 w 4708528"/>
              <a:gd name="connsiteY2" fmla="*/ 1545392 h 1545392"/>
              <a:gd name="connsiteX3" fmla="*/ 0 w 4708528"/>
              <a:gd name="connsiteY3" fmla="*/ 733275 h 15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8528" h="1545392">
                <a:moveTo>
                  <a:pt x="0" y="733275"/>
                </a:moveTo>
                <a:lnTo>
                  <a:pt x="2577839" y="0"/>
                </a:lnTo>
                <a:lnTo>
                  <a:pt x="4708528" y="1545392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8BA8AC0-F99F-4A6A-BE49-7E4EA5917A10}"/>
              </a:ext>
            </a:extLst>
          </p:cNvPr>
          <p:cNvSpPr/>
          <p:nvPr/>
        </p:nvSpPr>
        <p:spPr>
          <a:xfrm>
            <a:off x="8533041" y="6202467"/>
            <a:ext cx="369012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D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A834F-49C1-45CA-9742-D97D6BD4EB42}"/>
              </a:ext>
            </a:extLst>
          </p:cNvPr>
          <p:cNvGrpSpPr/>
          <p:nvPr/>
        </p:nvGrpSpPr>
        <p:grpSpPr>
          <a:xfrm>
            <a:off x="4559580" y="2697079"/>
            <a:ext cx="2347111" cy="2734870"/>
            <a:chOff x="4750974" y="2697079"/>
            <a:chExt cx="2347111" cy="27348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/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/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FEBFD4C-272C-4CD2-9426-1809E040FF8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0CFB64-3DAC-491A-A89A-41906027D914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59498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6F446869-6FE2-484B-806C-E3588B643EEE}"/>
              </a:ext>
            </a:extLst>
          </p:cNvPr>
          <p:cNvGrpSpPr/>
          <p:nvPr/>
        </p:nvGrpSpPr>
        <p:grpSpPr>
          <a:xfrm>
            <a:off x="6949665" y="3142111"/>
            <a:ext cx="1804475" cy="1829566"/>
            <a:chOff x="6949665" y="3142111"/>
            <a:chExt cx="1804475" cy="18295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A5FE45F7-B6B6-4DFF-B779-336B84B4396B}"/>
                    </a:ext>
                  </a:extLst>
                </p:cNvPr>
                <p:cNvSpPr/>
                <p:nvPr/>
              </p:nvSpPr>
              <p:spPr>
                <a:xfrm>
                  <a:off x="7366213" y="3392950"/>
                  <a:ext cx="506094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A5FE45F7-B6B6-4DFF-B779-336B84B439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6213" y="3392950"/>
                  <a:ext cx="506094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47B8C73E-A7D9-4CC5-A360-64D9809A2CB5}"/>
                </a:ext>
              </a:extLst>
            </p:cNvPr>
            <p:cNvSpPr/>
            <p:nvPr/>
          </p:nvSpPr>
          <p:spPr>
            <a:xfrm>
              <a:off x="6949665" y="3142111"/>
              <a:ext cx="1804475" cy="1829566"/>
            </a:xfrm>
            <a:prstGeom prst="arc">
              <a:avLst>
                <a:gd name="adj1" fmla="val 11492119"/>
                <a:gd name="adj2" fmla="val 15165815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26F9019E-65A6-49A5-8473-F41DE6574245}"/>
                    </a:ext>
                  </a:extLst>
                </p:cNvPr>
                <p:cNvSpPr/>
                <p:nvPr/>
              </p:nvSpPr>
              <p:spPr>
                <a:xfrm>
                  <a:off x="6989421" y="3409517"/>
                  <a:ext cx="43887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26F9019E-65A6-49A5-8473-F41DE6574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9421" y="3409517"/>
                  <a:ext cx="438871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93D427-73FC-414E-B82E-50CEE1D4BF32}"/>
                    </a:ext>
                  </a:extLst>
                </p:cNvPr>
                <p:cNvSpPr/>
                <p:nvPr/>
              </p:nvSpPr>
              <p:spPr>
                <a:xfrm>
                  <a:off x="7152976" y="3475186"/>
                  <a:ext cx="4820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93D427-73FC-414E-B82E-50CEE1D4BF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52976" y="3475186"/>
                  <a:ext cx="48208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283458" y="3553699"/>
            <a:ext cx="4948899" cy="1151923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48899"/>
              <a:gd name="connsiteY0" fmla="*/ 733275 h 1151923"/>
              <a:gd name="connsiteX1" fmla="*/ 2577839 w 4948899"/>
              <a:gd name="connsiteY1" fmla="*/ 0 h 1151923"/>
              <a:gd name="connsiteX2" fmla="*/ 4948899 w 4948899"/>
              <a:gd name="connsiteY2" fmla="*/ 1151923 h 1151923"/>
              <a:gd name="connsiteX3" fmla="*/ 0 w 4948899"/>
              <a:gd name="connsiteY3" fmla="*/ 733275 h 115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8899" h="1151923">
                <a:moveTo>
                  <a:pt x="0" y="733275"/>
                </a:moveTo>
                <a:lnTo>
                  <a:pt x="2577839" y="0"/>
                </a:lnTo>
                <a:lnTo>
                  <a:pt x="4948899" y="1151923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B0F2F60-D6AC-41C2-B31F-5677B022EFA7}"/>
              </a:ext>
            </a:extLst>
          </p:cNvPr>
          <p:cNvGrpSpPr/>
          <p:nvPr/>
        </p:nvGrpSpPr>
        <p:grpSpPr>
          <a:xfrm>
            <a:off x="4193123" y="5565472"/>
            <a:ext cx="2172047" cy="1873722"/>
            <a:chOff x="4225022" y="5565472"/>
            <a:chExt cx="2172047" cy="1873722"/>
          </a:xfrm>
        </p:grpSpPr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93D0D6AC-7288-4DC6-A407-A81C0E9E6E2B}"/>
                </a:ext>
              </a:extLst>
            </p:cNvPr>
            <p:cNvSpPr/>
            <p:nvPr/>
          </p:nvSpPr>
          <p:spPr>
            <a:xfrm rot="10800000">
              <a:off x="4225022" y="5565472"/>
              <a:ext cx="2172047" cy="1873722"/>
            </a:xfrm>
            <a:prstGeom prst="arc">
              <a:avLst>
                <a:gd name="adj1" fmla="val 5220180"/>
                <a:gd name="adj2" fmla="val 651219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64CAEFB-B7D0-4C4B-B7EC-A2FF8E84F3BC}"/>
                    </a:ext>
                  </a:extLst>
                </p:cNvPr>
                <p:cNvSpPr/>
                <p:nvPr/>
              </p:nvSpPr>
              <p:spPr>
                <a:xfrm>
                  <a:off x="5137498" y="5645919"/>
                  <a:ext cx="48003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64CAEFB-B7D0-4C4B-B7EC-A2FF8E84F3B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7498" y="5645919"/>
                  <a:ext cx="480035" cy="461665"/>
                </a:xfrm>
                <a:prstGeom prst="rect">
                  <a:avLst/>
                </a:prstGeom>
                <a:blipFill>
                  <a:blip r:embed="rId6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59C5A1-9C8C-43D8-8714-904F13B77A64}"/>
              </a:ext>
            </a:extLst>
          </p:cNvPr>
          <p:cNvGrpSpPr/>
          <p:nvPr/>
        </p:nvGrpSpPr>
        <p:grpSpPr>
          <a:xfrm>
            <a:off x="4459142" y="3128322"/>
            <a:ext cx="1513840" cy="1513840"/>
            <a:chOff x="4459142" y="3128322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94D0368E-6518-4692-A872-2B9060EBE59D}"/>
                    </a:ext>
                  </a:extLst>
                </p:cNvPr>
                <p:cNvSpPr/>
                <p:nvPr/>
              </p:nvSpPr>
              <p:spPr>
                <a:xfrm>
                  <a:off x="5448703" y="3418094"/>
                  <a:ext cx="46198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94D0368E-6518-4692-A872-2B9060EBE5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8703" y="3418094"/>
                  <a:ext cx="461986" cy="461665"/>
                </a:xfrm>
                <a:prstGeom prst="rect">
                  <a:avLst/>
                </a:prstGeom>
                <a:blipFill>
                  <a:blip r:embed="rId7"/>
                  <a:stretch>
                    <a:fillRect l="-3947" r="-2632" b="-18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FC58E9B5-6962-4DBE-AA6F-9A40FBEDB735}"/>
                </a:ext>
              </a:extLst>
            </p:cNvPr>
            <p:cNvSpPr/>
            <p:nvPr/>
          </p:nvSpPr>
          <p:spPr>
            <a:xfrm>
              <a:off x="4459142" y="3128322"/>
              <a:ext cx="1513840" cy="1513840"/>
            </a:xfrm>
            <a:prstGeom prst="arc">
              <a:avLst>
                <a:gd name="adj1" fmla="val 18638661"/>
                <a:gd name="adj2" fmla="val 2887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F0C61F5-79B8-4E73-97CC-E72BE7ABB446}"/>
              </a:ext>
            </a:extLst>
          </p:cNvPr>
          <p:cNvGrpSpPr/>
          <p:nvPr/>
        </p:nvGrpSpPr>
        <p:grpSpPr>
          <a:xfrm>
            <a:off x="5984733" y="1013002"/>
            <a:ext cx="1988835" cy="1964112"/>
            <a:chOff x="5984733" y="1013002"/>
            <a:chExt cx="1988835" cy="1964112"/>
          </a:xfrm>
        </p:grpSpPr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6A3FEFDD-5178-4745-866E-7AE9C05BD208}"/>
                </a:ext>
              </a:extLst>
            </p:cNvPr>
            <p:cNvSpPr/>
            <p:nvPr/>
          </p:nvSpPr>
          <p:spPr>
            <a:xfrm>
              <a:off x="5984733" y="1013002"/>
              <a:ext cx="1988835" cy="1964112"/>
            </a:xfrm>
            <a:prstGeom prst="arc">
              <a:avLst>
                <a:gd name="adj1" fmla="val 6704924"/>
                <a:gd name="adj2" fmla="val 8087504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C21B38-00D6-4AB1-9E28-082624DA6810}"/>
                    </a:ext>
                  </a:extLst>
                </p:cNvPr>
                <p:cNvSpPr/>
                <p:nvPr/>
              </p:nvSpPr>
              <p:spPr>
                <a:xfrm>
                  <a:off x="6379055" y="2302845"/>
                  <a:ext cx="43954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C21B38-00D6-4AB1-9E28-082624DA68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9055" y="2302845"/>
                  <a:ext cx="439544" cy="461665"/>
                </a:xfrm>
                <a:prstGeom prst="rect">
                  <a:avLst/>
                </a:prstGeom>
                <a:blipFill>
                  <a:blip r:embed="rId8"/>
                  <a:stretch>
                    <a:fillRect b="-9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101315" y="1426825"/>
                <a:ext cx="5627898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90°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ea typeface="Cambria Math" panose="02040503050406030204" pitchFamily="18" charset="0"/>
                  </a:rPr>
                  <a:t> 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:r>
                  <a:rPr lang="en-GB" sz="1600" dirty="0">
                    <a:latin typeface="Comic Sans MS" panose="030F0702030302020204" pitchFamily="66" charset="0"/>
                  </a:rPr>
                  <a:t>(1)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sz="2400" b="0" dirty="0"/>
                  <a:t> 	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:r>
                  <a:rPr lang="en-GB" sz="1600" dirty="0">
                    <a:latin typeface="Comic Sans MS" panose="030F0702030302020204" pitchFamily="66" charset="0"/>
                  </a:rPr>
                  <a:t>(2)-(1)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ea typeface="Cambria Math" panose="02040503050406030204" pitchFamily="18" charset="0"/>
                  </a:rPr>
                  <a:t>	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15" y="1426825"/>
                <a:ext cx="5627898" cy="37856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197107" y="1182690"/>
            <a:ext cx="1513840" cy="1513840"/>
          </a:xfrm>
          <a:prstGeom prst="arc">
            <a:avLst>
              <a:gd name="adj1" fmla="val 3756012"/>
              <a:gd name="adj2" fmla="val 6481217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6740071" y="2181521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071" y="2181521"/>
                <a:ext cx="506870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3944BF3-F264-4AF2-BF42-20A1B2A8F2DB}"/>
              </a:ext>
            </a:extLst>
          </p:cNvPr>
          <p:cNvSpPr/>
          <p:nvPr/>
        </p:nvSpPr>
        <p:spPr>
          <a:xfrm>
            <a:off x="5214806" y="3886847"/>
            <a:ext cx="226589" cy="2265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9EE1CF5-6804-4968-AE7E-C8F31FC79CEC}"/>
                  </a:ext>
                </a:extLst>
              </p:cNvPr>
              <p:cNvSpPr/>
              <p:nvPr/>
            </p:nvSpPr>
            <p:spPr>
              <a:xfrm>
                <a:off x="5584914" y="2527045"/>
                <a:ext cx="4812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9EE1CF5-6804-4968-AE7E-C8F31FC79C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4914" y="2527045"/>
                <a:ext cx="481221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0E56F27-647A-4293-8F77-409D93ECF9F7}"/>
                  </a:ext>
                </a:extLst>
              </p:cNvPr>
              <p:cNvSpPr/>
              <p:nvPr/>
            </p:nvSpPr>
            <p:spPr>
              <a:xfrm>
                <a:off x="4750974" y="4908729"/>
                <a:ext cx="4812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0E56F27-647A-4293-8F77-409D93ECF9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974" y="4908729"/>
                <a:ext cx="481221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6D7353E-29C2-41A7-AA8F-AE861B546147}"/>
                  </a:ext>
                </a:extLst>
              </p:cNvPr>
              <p:cNvSpPr/>
              <p:nvPr/>
            </p:nvSpPr>
            <p:spPr>
              <a:xfrm>
                <a:off x="6136158" y="3970300"/>
                <a:ext cx="465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6D7353E-29C2-41A7-AA8F-AE861B5461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158" y="3970300"/>
                <a:ext cx="465191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6CAE804E-E926-4BA4-9393-0FF3DBCB2054}"/>
              </a:ext>
            </a:extLst>
          </p:cNvPr>
          <p:cNvGrpSpPr/>
          <p:nvPr/>
        </p:nvGrpSpPr>
        <p:grpSpPr>
          <a:xfrm>
            <a:off x="5990450" y="2861450"/>
            <a:ext cx="543700" cy="1108850"/>
            <a:chOff x="5990450" y="2861450"/>
            <a:chExt cx="543700" cy="1108850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0D7DACC-3C9B-4BD5-B78F-E6977668BC71}"/>
                </a:ext>
              </a:extLst>
            </p:cNvPr>
            <p:cNvCxnSpPr/>
            <p:nvPr/>
          </p:nvCxnSpPr>
          <p:spPr>
            <a:xfrm>
              <a:off x="6534150" y="3759200"/>
              <a:ext cx="0" cy="2111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FDBEC54-214E-473E-A7AB-9314D01CA4EC}"/>
                </a:ext>
              </a:extLst>
            </p:cNvPr>
            <p:cNvCxnSpPr>
              <a:cxnSpLocks/>
            </p:cNvCxnSpPr>
            <p:nvPr/>
          </p:nvCxnSpPr>
          <p:spPr>
            <a:xfrm rot="-2880000">
              <a:off x="6096000" y="2755900"/>
              <a:ext cx="0" cy="2111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6F0FD22-DFE3-4144-BBA1-257A5D0BE941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279267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A873792B-E6C0-4759-8D7B-DE7B68936C40}"/>
              </a:ext>
            </a:extLst>
          </p:cNvPr>
          <p:cNvSpPr/>
          <p:nvPr/>
        </p:nvSpPr>
        <p:spPr>
          <a:xfrm rot="17148535">
            <a:off x="3876950" y="3552149"/>
            <a:ext cx="4357457" cy="1938338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7457" h="1938338">
                <a:moveTo>
                  <a:pt x="0" y="733275"/>
                </a:moveTo>
                <a:lnTo>
                  <a:pt x="2577839" y="0"/>
                </a:lnTo>
                <a:lnTo>
                  <a:pt x="4357457" y="1938338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5A2B392-B54F-48C5-8B33-1FDD398B5367}"/>
              </a:ext>
            </a:extLst>
          </p:cNvPr>
          <p:cNvSpPr/>
          <p:nvPr/>
        </p:nvSpPr>
        <p:spPr>
          <a:xfrm>
            <a:off x="8533041" y="6202467"/>
            <a:ext cx="34496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B8C766-9C34-40D6-9252-9B3B7ADD1E38}"/>
              </a:ext>
            </a:extLst>
          </p:cNvPr>
          <p:cNvGrpSpPr/>
          <p:nvPr/>
        </p:nvGrpSpPr>
        <p:grpSpPr>
          <a:xfrm>
            <a:off x="4559580" y="2738543"/>
            <a:ext cx="2534633" cy="2693406"/>
            <a:chOff x="4750974" y="2738543"/>
            <a:chExt cx="2534633" cy="2693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/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/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5D42334-992A-4600-BF1E-7D24A3C994D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AFCC0-9E5D-4999-A3A4-E3DB78FF9342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79663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6800000">
            <a:off x="2803139" y="3693598"/>
            <a:ext cx="5301926" cy="454507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F61A15FF-E58A-48BE-8C80-94345FCBF1CC}"/>
              </a:ext>
            </a:extLst>
          </p:cNvPr>
          <p:cNvSpPr/>
          <p:nvPr/>
        </p:nvSpPr>
        <p:spPr>
          <a:xfrm>
            <a:off x="8533041" y="6202467"/>
            <a:ext cx="340158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F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6BE7C2-93CB-40E6-9112-71D87660E5A9}"/>
              </a:ext>
            </a:extLst>
          </p:cNvPr>
          <p:cNvGrpSpPr/>
          <p:nvPr/>
        </p:nvGrpSpPr>
        <p:grpSpPr>
          <a:xfrm>
            <a:off x="4559580" y="2453893"/>
            <a:ext cx="1635317" cy="2978056"/>
            <a:chOff x="4750974" y="2453893"/>
            <a:chExt cx="1635317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/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/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8C5A0A5-4AEC-4614-B253-BC3AB87BB56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B8BDF2-44D5-4152-B818-8734CDE40C5A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49971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008036" y="3608114"/>
            <a:ext cx="5152360" cy="73327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896473"/>
            <a:ext cx="3163158" cy="5651414"/>
            <a:chOff x="3439160" y="673186"/>
            <a:chExt cx="3163158" cy="5651414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4024770" y="673186"/>
              <a:ext cx="1513840" cy="1513840"/>
            </a:xfrm>
            <a:prstGeom prst="arc">
              <a:avLst>
                <a:gd name="adj1" fmla="val 3395004"/>
                <a:gd name="adj2" fmla="val 630380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8AD62F75-48F0-4C58-B572-4779DD483A4F}"/>
              </a:ext>
            </a:extLst>
          </p:cNvPr>
          <p:cNvSpPr/>
          <p:nvPr/>
        </p:nvSpPr>
        <p:spPr>
          <a:xfrm>
            <a:off x="8533041" y="6202467"/>
            <a:ext cx="35939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64EB5E-9BDB-444E-8E8E-90E6F0E99031}"/>
              </a:ext>
            </a:extLst>
          </p:cNvPr>
          <p:cNvSpPr txBox="1"/>
          <p:nvPr/>
        </p:nvSpPr>
        <p:spPr>
          <a:xfrm>
            <a:off x="2427824" y="233916"/>
            <a:ext cx="3312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F6C37A-A0D2-434D-A7E6-A8EEEE4E722E}"/>
              </a:ext>
            </a:extLst>
          </p:cNvPr>
          <p:cNvGrpSpPr/>
          <p:nvPr/>
        </p:nvGrpSpPr>
        <p:grpSpPr>
          <a:xfrm>
            <a:off x="4559580" y="2453893"/>
            <a:ext cx="1997756" cy="2978056"/>
            <a:chOff x="4750974" y="2453893"/>
            <a:chExt cx="1997756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/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/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FDD2F4-D946-4984-8FA8-9FD7ED0BE085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F8A019-05A3-425D-A4E9-78A7700F52AA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84109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E5425960-C352-4688-A7A6-187494E84D65}"/>
              </a:ext>
            </a:extLst>
          </p:cNvPr>
          <p:cNvSpPr/>
          <p:nvPr/>
        </p:nvSpPr>
        <p:spPr>
          <a:xfrm rot="17148535">
            <a:off x="3286644" y="3559619"/>
            <a:ext cx="4937884" cy="115021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37884"/>
              <a:gd name="connsiteY0" fmla="*/ 733275 h 1150215"/>
              <a:gd name="connsiteX1" fmla="*/ 2577839 w 4937884"/>
              <a:gd name="connsiteY1" fmla="*/ 0 h 1150215"/>
              <a:gd name="connsiteX2" fmla="*/ 4937884 w 4937884"/>
              <a:gd name="connsiteY2" fmla="*/ 1150215 h 1150215"/>
              <a:gd name="connsiteX3" fmla="*/ 0 w 4937884"/>
              <a:gd name="connsiteY3" fmla="*/ 733275 h 11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884" h="1150215">
                <a:moveTo>
                  <a:pt x="0" y="733275"/>
                </a:moveTo>
                <a:lnTo>
                  <a:pt x="2577839" y="0"/>
                </a:lnTo>
                <a:lnTo>
                  <a:pt x="4937884" y="1150215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DFFF5ABA-E26E-474D-8141-1C03F9F34D1E}"/>
              </a:ext>
            </a:extLst>
          </p:cNvPr>
          <p:cNvSpPr/>
          <p:nvPr/>
        </p:nvSpPr>
        <p:spPr>
          <a:xfrm>
            <a:off x="8533041" y="6202467"/>
            <a:ext cx="38183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145E0C-F6A8-49DD-9CFD-7441DE245CE4}"/>
              </a:ext>
            </a:extLst>
          </p:cNvPr>
          <p:cNvGrpSpPr/>
          <p:nvPr/>
        </p:nvGrpSpPr>
        <p:grpSpPr>
          <a:xfrm>
            <a:off x="4559580" y="2558858"/>
            <a:ext cx="2187618" cy="2873091"/>
            <a:chOff x="4750974" y="2558858"/>
            <a:chExt cx="2187618" cy="2873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/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/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AC2E230-0977-4A53-A915-7BD80E3276E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52B859-DD3C-4EFF-9827-05E2F7357AB2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51599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54552569-B20A-44B3-AC87-5C9C0EAF3FDB}"/>
              </a:ext>
            </a:extLst>
          </p:cNvPr>
          <p:cNvSpPr/>
          <p:nvPr/>
        </p:nvSpPr>
        <p:spPr>
          <a:xfrm rot="17148535">
            <a:off x="3560195" y="3526201"/>
            <a:ext cx="4708528" cy="1545392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  <a:gd name="connsiteX0" fmla="*/ 0 w 4708528"/>
              <a:gd name="connsiteY0" fmla="*/ 733275 h 1545392"/>
              <a:gd name="connsiteX1" fmla="*/ 2577839 w 4708528"/>
              <a:gd name="connsiteY1" fmla="*/ 0 h 1545392"/>
              <a:gd name="connsiteX2" fmla="*/ 4708528 w 4708528"/>
              <a:gd name="connsiteY2" fmla="*/ 1545392 h 1545392"/>
              <a:gd name="connsiteX3" fmla="*/ 0 w 4708528"/>
              <a:gd name="connsiteY3" fmla="*/ 733275 h 15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8528" h="1545392">
                <a:moveTo>
                  <a:pt x="0" y="733275"/>
                </a:moveTo>
                <a:lnTo>
                  <a:pt x="2577839" y="0"/>
                </a:lnTo>
                <a:lnTo>
                  <a:pt x="4708528" y="1545392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8BA8AC0-F99F-4A6A-BE49-7E4EA5917A10}"/>
              </a:ext>
            </a:extLst>
          </p:cNvPr>
          <p:cNvSpPr/>
          <p:nvPr/>
        </p:nvSpPr>
        <p:spPr>
          <a:xfrm>
            <a:off x="8533041" y="6202467"/>
            <a:ext cx="324128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I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A834F-49C1-45CA-9742-D97D6BD4EB42}"/>
              </a:ext>
            </a:extLst>
          </p:cNvPr>
          <p:cNvGrpSpPr/>
          <p:nvPr/>
        </p:nvGrpSpPr>
        <p:grpSpPr>
          <a:xfrm>
            <a:off x="4559580" y="2697079"/>
            <a:ext cx="2347111" cy="2734870"/>
            <a:chOff x="4750974" y="2697079"/>
            <a:chExt cx="2347111" cy="27348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/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/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FEBFD4C-272C-4CD2-9426-1809E040FF8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F08189-4F49-476B-BACB-AF3E84914A24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8663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A873792B-E6C0-4759-8D7B-DE7B68936C40}"/>
              </a:ext>
            </a:extLst>
          </p:cNvPr>
          <p:cNvSpPr/>
          <p:nvPr/>
        </p:nvSpPr>
        <p:spPr>
          <a:xfrm rot="17148535">
            <a:off x="3876950" y="3552149"/>
            <a:ext cx="4357457" cy="1938338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7457" h="1938338">
                <a:moveTo>
                  <a:pt x="0" y="733275"/>
                </a:moveTo>
                <a:lnTo>
                  <a:pt x="2577839" y="0"/>
                </a:lnTo>
                <a:lnTo>
                  <a:pt x="4357457" y="1938338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5A2B392-B54F-48C5-8B33-1FDD398B5367}"/>
              </a:ext>
            </a:extLst>
          </p:cNvPr>
          <p:cNvSpPr/>
          <p:nvPr/>
        </p:nvSpPr>
        <p:spPr>
          <a:xfrm>
            <a:off x="8533041" y="6202467"/>
            <a:ext cx="35458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J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B8C766-9C34-40D6-9252-9B3B7ADD1E38}"/>
              </a:ext>
            </a:extLst>
          </p:cNvPr>
          <p:cNvGrpSpPr/>
          <p:nvPr/>
        </p:nvGrpSpPr>
        <p:grpSpPr>
          <a:xfrm>
            <a:off x="4559580" y="2738543"/>
            <a:ext cx="2534633" cy="2693406"/>
            <a:chOff x="4750974" y="2738543"/>
            <a:chExt cx="2534633" cy="2693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/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/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5D42334-992A-4600-BF1E-7D24A3C994D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C26195-2905-48E9-BA8A-398CA65477D9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348758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6800000">
            <a:off x="2803139" y="3693598"/>
            <a:ext cx="5301926" cy="454507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F61A15FF-E58A-48BE-8C80-94345FCBF1CC}"/>
              </a:ext>
            </a:extLst>
          </p:cNvPr>
          <p:cNvSpPr/>
          <p:nvPr/>
        </p:nvSpPr>
        <p:spPr>
          <a:xfrm>
            <a:off x="8533041" y="6202467"/>
            <a:ext cx="34176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6BE7C2-93CB-40E6-9112-71D87660E5A9}"/>
              </a:ext>
            </a:extLst>
          </p:cNvPr>
          <p:cNvGrpSpPr/>
          <p:nvPr/>
        </p:nvGrpSpPr>
        <p:grpSpPr>
          <a:xfrm>
            <a:off x="4559580" y="2453893"/>
            <a:ext cx="1635317" cy="2978056"/>
            <a:chOff x="4750974" y="2453893"/>
            <a:chExt cx="1635317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/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/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8C5A0A5-4AEC-4614-B253-BC3AB87BB56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91D200-E466-4A3D-A8DE-7C33ACB03CCD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24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008036" y="3608114"/>
            <a:ext cx="5152360" cy="73327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896473"/>
            <a:ext cx="3163158" cy="5651414"/>
            <a:chOff x="3439160" y="673186"/>
            <a:chExt cx="3163158" cy="5651414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4024770" y="673186"/>
              <a:ext cx="1513840" cy="1513840"/>
            </a:xfrm>
            <a:prstGeom prst="arc">
              <a:avLst>
                <a:gd name="adj1" fmla="val 3395004"/>
                <a:gd name="adj2" fmla="val 630380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8AD62F75-48F0-4C58-B572-4779DD483A4F}"/>
              </a:ext>
            </a:extLst>
          </p:cNvPr>
          <p:cNvSpPr/>
          <p:nvPr/>
        </p:nvSpPr>
        <p:spPr>
          <a:xfrm>
            <a:off x="8533041" y="6202467"/>
            <a:ext cx="32573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64EB5E-9BDB-444E-8E8E-90E6F0E99031}"/>
              </a:ext>
            </a:extLst>
          </p:cNvPr>
          <p:cNvSpPr txBox="1"/>
          <p:nvPr/>
        </p:nvSpPr>
        <p:spPr>
          <a:xfrm>
            <a:off x="2427824" y="233916"/>
            <a:ext cx="3312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F6C37A-A0D2-434D-A7E6-A8EEEE4E722E}"/>
              </a:ext>
            </a:extLst>
          </p:cNvPr>
          <p:cNvGrpSpPr/>
          <p:nvPr/>
        </p:nvGrpSpPr>
        <p:grpSpPr>
          <a:xfrm>
            <a:off x="4559580" y="2453893"/>
            <a:ext cx="1997756" cy="2978056"/>
            <a:chOff x="4750974" y="2453893"/>
            <a:chExt cx="1997756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/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/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FDD2F4-D946-4984-8FA8-9FD7ED0BE085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E69268-62B9-4ACC-BB88-A1EAA9995F7A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24986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E5425960-C352-4688-A7A6-187494E84D65}"/>
              </a:ext>
            </a:extLst>
          </p:cNvPr>
          <p:cNvSpPr/>
          <p:nvPr/>
        </p:nvSpPr>
        <p:spPr>
          <a:xfrm rot="17148535">
            <a:off x="3286644" y="3559619"/>
            <a:ext cx="4937884" cy="115021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37884"/>
              <a:gd name="connsiteY0" fmla="*/ 733275 h 1150215"/>
              <a:gd name="connsiteX1" fmla="*/ 2577839 w 4937884"/>
              <a:gd name="connsiteY1" fmla="*/ 0 h 1150215"/>
              <a:gd name="connsiteX2" fmla="*/ 4937884 w 4937884"/>
              <a:gd name="connsiteY2" fmla="*/ 1150215 h 1150215"/>
              <a:gd name="connsiteX3" fmla="*/ 0 w 4937884"/>
              <a:gd name="connsiteY3" fmla="*/ 733275 h 11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884" h="1150215">
                <a:moveTo>
                  <a:pt x="0" y="733275"/>
                </a:moveTo>
                <a:lnTo>
                  <a:pt x="2577839" y="0"/>
                </a:lnTo>
                <a:lnTo>
                  <a:pt x="4937884" y="1150215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DFFF5ABA-E26E-474D-8141-1C03F9F34D1E}"/>
              </a:ext>
            </a:extLst>
          </p:cNvPr>
          <p:cNvSpPr/>
          <p:nvPr/>
        </p:nvSpPr>
        <p:spPr>
          <a:xfrm>
            <a:off x="8533041" y="6202467"/>
            <a:ext cx="41069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M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145E0C-F6A8-49DD-9CFD-7441DE245CE4}"/>
              </a:ext>
            </a:extLst>
          </p:cNvPr>
          <p:cNvGrpSpPr/>
          <p:nvPr/>
        </p:nvGrpSpPr>
        <p:grpSpPr>
          <a:xfrm>
            <a:off x="4559580" y="2558858"/>
            <a:ext cx="2187618" cy="2873091"/>
            <a:chOff x="4750974" y="2558858"/>
            <a:chExt cx="2187618" cy="2873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/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/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AC2E230-0977-4A53-A915-7BD80E3276E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E7F01D-83D0-4BB4-BFF0-68CD53D5A999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333089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54552569-B20A-44B3-AC87-5C9C0EAF3FDB}"/>
              </a:ext>
            </a:extLst>
          </p:cNvPr>
          <p:cNvSpPr/>
          <p:nvPr/>
        </p:nvSpPr>
        <p:spPr>
          <a:xfrm rot="17148535">
            <a:off x="3560195" y="3526201"/>
            <a:ext cx="4708528" cy="1545392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  <a:gd name="connsiteX0" fmla="*/ 0 w 4708528"/>
              <a:gd name="connsiteY0" fmla="*/ 733275 h 1545392"/>
              <a:gd name="connsiteX1" fmla="*/ 2577839 w 4708528"/>
              <a:gd name="connsiteY1" fmla="*/ 0 h 1545392"/>
              <a:gd name="connsiteX2" fmla="*/ 4708528 w 4708528"/>
              <a:gd name="connsiteY2" fmla="*/ 1545392 h 1545392"/>
              <a:gd name="connsiteX3" fmla="*/ 0 w 4708528"/>
              <a:gd name="connsiteY3" fmla="*/ 733275 h 15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8528" h="1545392">
                <a:moveTo>
                  <a:pt x="0" y="733275"/>
                </a:moveTo>
                <a:lnTo>
                  <a:pt x="2577839" y="0"/>
                </a:lnTo>
                <a:lnTo>
                  <a:pt x="4708528" y="1545392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8BA8AC0-F99F-4A6A-BE49-7E4EA5917A10}"/>
              </a:ext>
            </a:extLst>
          </p:cNvPr>
          <p:cNvSpPr/>
          <p:nvPr/>
        </p:nvSpPr>
        <p:spPr>
          <a:xfrm>
            <a:off x="8533041" y="6202467"/>
            <a:ext cx="38985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A834F-49C1-45CA-9742-D97D6BD4EB42}"/>
              </a:ext>
            </a:extLst>
          </p:cNvPr>
          <p:cNvGrpSpPr/>
          <p:nvPr/>
        </p:nvGrpSpPr>
        <p:grpSpPr>
          <a:xfrm>
            <a:off x="4559580" y="2697079"/>
            <a:ext cx="2347111" cy="2734870"/>
            <a:chOff x="4750974" y="2697079"/>
            <a:chExt cx="2347111" cy="27348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/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/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FEBFD4C-272C-4CD2-9426-1809E040FF8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1689AF-B6FE-4027-AAF0-467ED9108500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38333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D1BA829-6A6A-48EF-A5ED-4ABF827DD1CD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2C95C1-49E7-4E2B-AEE6-9DA96FD112C7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24039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A873792B-E6C0-4759-8D7B-DE7B68936C40}"/>
              </a:ext>
            </a:extLst>
          </p:cNvPr>
          <p:cNvSpPr/>
          <p:nvPr/>
        </p:nvSpPr>
        <p:spPr>
          <a:xfrm rot="17148535">
            <a:off x="3876950" y="3552149"/>
            <a:ext cx="4357457" cy="1938338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7457" h="1938338">
                <a:moveTo>
                  <a:pt x="0" y="733275"/>
                </a:moveTo>
                <a:lnTo>
                  <a:pt x="2577839" y="0"/>
                </a:lnTo>
                <a:lnTo>
                  <a:pt x="4357457" y="1938338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5A2B392-B54F-48C5-8B33-1FDD398B5367}"/>
              </a:ext>
            </a:extLst>
          </p:cNvPr>
          <p:cNvSpPr/>
          <p:nvPr/>
        </p:nvSpPr>
        <p:spPr>
          <a:xfrm>
            <a:off x="8533041" y="6202467"/>
            <a:ext cx="38985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O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B8C766-9C34-40D6-9252-9B3B7ADD1E38}"/>
              </a:ext>
            </a:extLst>
          </p:cNvPr>
          <p:cNvGrpSpPr/>
          <p:nvPr/>
        </p:nvGrpSpPr>
        <p:grpSpPr>
          <a:xfrm>
            <a:off x="4559580" y="2738543"/>
            <a:ext cx="2534633" cy="2693406"/>
            <a:chOff x="4750974" y="2738543"/>
            <a:chExt cx="2534633" cy="2693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/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/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5D42334-992A-4600-BF1E-7D24A3C994D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7FD1AE-E962-47CF-8F3E-F7485D3A68A9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49439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6800000">
            <a:off x="2803139" y="3693598"/>
            <a:ext cx="5301926" cy="454507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F61A15FF-E58A-48BE-8C80-94345FCBF1CC}"/>
              </a:ext>
            </a:extLst>
          </p:cNvPr>
          <p:cNvSpPr/>
          <p:nvPr/>
        </p:nvSpPr>
        <p:spPr>
          <a:xfrm>
            <a:off x="8533041" y="6202467"/>
            <a:ext cx="31771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P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6BE7C2-93CB-40E6-9112-71D87660E5A9}"/>
              </a:ext>
            </a:extLst>
          </p:cNvPr>
          <p:cNvGrpSpPr/>
          <p:nvPr/>
        </p:nvGrpSpPr>
        <p:grpSpPr>
          <a:xfrm>
            <a:off x="4559580" y="2453893"/>
            <a:ext cx="1635317" cy="2978056"/>
            <a:chOff x="4750974" y="2453893"/>
            <a:chExt cx="1635317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/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/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8C5A0A5-4AEC-4614-B253-BC3AB87BB56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C0DEB6-24EE-4E3D-8B2E-67E0D055F797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328319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008036" y="3608114"/>
            <a:ext cx="5152360" cy="73327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896473"/>
            <a:ext cx="3163158" cy="5651414"/>
            <a:chOff x="3439160" y="673186"/>
            <a:chExt cx="3163158" cy="5651414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4024770" y="673186"/>
              <a:ext cx="1513840" cy="1513840"/>
            </a:xfrm>
            <a:prstGeom prst="arc">
              <a:avLst>
                <a:gd name="adj1" fmla="val 3395004"/>
                <a:gd name="adj2" fmla="val 630380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8AD62F75-48F0-4C58-B572-4779DD483A4F}"/>
              </a:ext>
            </a:extLst>
          </p:cNvPr>
          <p:cNvSpPr/>
          <p:nvPr/>
        </p:nvSpPr>
        <p:spPr>
          <a:xfrm>
            <a:off x="8533041" y="6202467"/>
            <a:ext cx="40908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Q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64EB5E-9BDB-444E-8E8E-90E6F0E99031}"/>
              </a:ext>
            </a:extLst>
          </p:cNvPr>
          <p:cNvSpPr txBox="1"/>
          <p:nvPr/>
        </p:nvSpPr>
        <p:spPr>
          <a:xfrm>
            <a:off x="2427824" y="233916"/>
            <a:ext cx="3312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F6C37A-A0D2-434D-A7E6-A8EEEE4E722E}"/>
              </a:ext>
            </a:extLst>
          </p:cNvPr>
          <p:cNvGrpSpPr/>
          <p:nvPr/>
        </p:nvGrpSpPr>
        <p:grpSpPr>
          <a:xfrm>
            <a:off x="4559580" y="2453893"/>
            <a:ext cx="1997756" cy="2978056"/>
            <a:chOff x="4750974" y="2453893"/>
            <a:chExt cx="1997756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/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/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FDD2F4-D946-4984-8FA8-9FD7ED0BE085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9DCE93-CC2A-4B66-8005-E4007F687062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8806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E5425960-C352-4688-A7A6-187494E84D65}"/>
              </a:ext>
            </a:extLst>
          </p:cNvPr>
          <p:cNvSpPr/>
          <p:nvPr/>
        </p:nvSpPr>
        <p:spPr>
          <a:xfrm rot="17148535">
            <a:off x="3286644" y="3559619"/>
            <a:ext cx="4937884" cy="115021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37884"/>
              <a:gd name="connsiteY0" fmla="*/ 733275 h 1150215"/>
              <a:gd name="connsiteX1" fmla="*/ 2577839 w 4937884"/>
              <a:gd name="connsiteY1" fmla="*/ 0 h 1150215"/>
              <a:gd name="connsiteX2" fmla="*/ 4937884 w 4937884"/>
              <a:gd name="connsiteY2" fmla="*/ 1150215 h 1150215"/>
              <a:gd name="connsiteX3" fmla="*/ 0 w 4937884"/>
              <a:gd name="connsiteY3" fmla="*/ 733275 h 11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884" h="1150215">
                <a:moveTo>
                  <a:pt x="0" y="733275"/>
                </a:moveTo>
                <a:lnTo>
                  <a:pt x="2577839" y="0"/>
                </a:lnTo>
                <a:lnTo>
                  <a:pt x="4937884" y="1150215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DFFF5ABA-E26E-474D-8141-1C03F9F34D1E}"/>
              </a:ext>
            </a:extLst>
          </p:cNvPr>
          <p:cNvSpPr/>
          <p:nvPr/>
        </p:nvSpPr>
        <p:spPr>
          <a:xfrm>
            <a:off x="8533041" y="6202467"/>
            <a:ext cx="34657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145E0C-F6A8-49DD-9CFD-7441DE245CE4}"/>
              </a:ext>
            </a:extLst>
          </p:cNvPr>
          <p:cNvGrpSpPr/>
          <p:nvPr/>
        </p:nvGrpSpPr>
        <p:grpSpPr>
          <a:xfrm>
            <a:off x="4559580" y="2558858"/>
            <a:ext cx="2187618" cy="2873091"/>
            <a:chOff x="4750974" y="2558858"/>
            <a:chExt cx="2187618" cy="2873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/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/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AC2E230-0977-4A53-A915-7BD80E3276E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5A834F-D3B5-4FDD-8E48-85A02AF470DB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98377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54552569-B20A-44B3-AC87-5C9C0EAF3FDB}"/>
              </a:ext>
            </a:extLst>
          </p:cNvPr>
          <p:cNvSpPr/>
          <p:nvPr/>
        </p:nvSpPr>
        <p:spPr>
          <a:xfrm rot="17148535">
            <a:off x="3560195" y="3526201"/>
            <a:ext cx="4708528" cy="1545392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  <a:gd name="connsiteX0" fmla="*/ 0 w 4708528"/>
              <a:gd name="connsiteY0" fmla="*/ 733275 h 1545392"/>
              <a:gd name="connsiteX1" fmla="*/ 2577839 w 4708528"/>
              <a:gd name="connsiteY1" fmla="*/ 0 h 1545392"/>
              <a:gd name="connsiteX2" fmla="*/ 4708528 w 4708528"/>
              <a:gd name="connsiteY2" fmla="*/ 1545392 h 1545392"/>
              <a:gd name="connsiteX3" fmla="*/ 0 w 4708528"/>
              <a:gd name="connsiteY3" fmla="*/ 733275 h 15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8528" h="1545392">
                <a:moveTo>
                  <a:pt x="0" y="733275"/>
                </a:moveTo>
                <a:lnTo>
                  <a:pt x="2577839" y="0"/>
                </a:lnTo>
                <a:lnTo>
                  <a:pt x="4708528" y="1545392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8BA8AC0-F99F-4A6A-BE49-7E4EA5917A10}"/>
              </a:ext>
            </a:extLst>
          </p:cNvPr>
          <p:cNvSpPr/>
          <p:nvPr/>
        </p:nvSpPr>
        <p:spPr>
          <a:xfrm>
            <a:off x="8533041" y="6202467"/>
            <a:ext cx="36260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A834F-49C1-45CA-9742-D97D6BD4EB42}"/>
              </a:ext>
            </a:extLst>
          </p:cNvPr>
          <p:cNvGrpSpPr/>
          <p:nvPr/>
        </p:nvGrpSpPr>
        <p:grpSpPr>
          <a:xfrm>
            <a:off x="4559580" y="2697079"/>
            <a:ext cx="2347111" cy="2734870"/>
            <a:chOff x="4750974" y="2697079"/>
            <a:chExt cx="2347111" cy="27348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/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/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FEBFD4C-272C-4CD2-9426-1809E040FF8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37274D-6518-412B-AAE2-F323E11E6689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47338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A873792B-E6C0-4759-8D7B-DE7B68936C40}"/>
              </a:ext>
            </a:extLst>
          </p:cNvPr>
          <p:cNvSpPr/>
          <p:nvPr/>
        </p:nvSpPr>
        <p:spPr>
          <a:xfrm rot="17148535">
            <a:off x="3876950" y="3552149"/>
            <a:ext cx="4357457" cy="1938338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7457" h="1938338">
                <a:moveTo>
                  <a:pt x="0" y="733275"/>
                </a:moveTo>
                <a:lnTo>
                  <a:pt x="2577839" y="0"/>
                </a:lnTo>
                <a:lnTo>
                  <a:pt x="4357457" y="1938338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5A2B392-B54F-48C5-8B33-1FDD398B5367}"/>
              </a:ext>
            </a:extLst>
          </p:cNvPr>
          <p:cNvSpPr/>
          <p:nvPr/>
        </p:nvSpPr>
        <p:spPr>
          <a:xfrm>
            <a:off x="8533041" y="6202467"/>
            <a:ext cx="35939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B8C766-9C34-40D6-9252-9B3B7ADD1E38}"/>
              </a:ext>
            </a:extLst>
          </p:cNvPr>
          <p:cNvGrpSpPr/>
          <p:nvPr/>
        </p:nvGrpSpPr>
        <p:grpSpPr>
          <a:xfrm>
            <a:off x="4559580" y="2738543"/>
            <a:ext cx="2534633" cy="2693406"/>
            <a:chOff x="4750974" y="2738543"/>
            <a:chExt cx="2534633" cy="2693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/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/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5D42334-992A-4600-BF1E-7D24A3C994D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8B0CD6-8F4B-46E0-B0B1-8897BD032E22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09578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9438" y="2383548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6800000">
            <a:off x="2803139" y="3693598"/>
            <a:ext cx="5301926" cy="454507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8E1C-DB16-47A7-B109-916CE5FE4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F61A15FF-E58A-48BE-8C80-94345FCBF1CC}"/>
              </a:ext>
            </a:extLst>
          </p:cNvPr>
          <p:cNvSpPr/>
          <p:nvPr/>
        </p:nvSpPr>
        <p:spPr>
          <a:xfrm>
            <a:off x="8533041" y="6202467"/>
            <a:ext cx="37382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U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6BE7C2-93CB-40E6-9112-71D87660E5A9}"/>
              </a:ext>
            </a:extLst>
          </p:cNvPr>
          <p:cNvGrpSpPr/>
          <p:nvPr/>
        </p:nvGrpSpPr>
        <p:grpSpPr>
          <a:xfrm>
            <a:off x="4559580" y="2453893"/>
            <a:ext cx="1635317" cy="2978056"/>
            <a:chOff x="4750974" y="2453893"/>
            <a:chExt cx="1635317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/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AE76F63-17B8-4BB2-863A-71CC865A35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55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1ACBD289-50F5-4C11-90DD-B7E0E7FDC1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/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6FFDDBA4-F049-426D-AFF2-96AC36A22E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327" y="4227787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8C5A0A5-4AEC-4614-B253-BC3AB87BB56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98CBCA-FE6E-4131-818B-E4B78FB93493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123640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E539F7D-D8AE-4846-ADAE-36F13FC48FCD}"/>
              </a:ext>
            </a:extLst>
          </p:cNvPr>
          <p:cNvSpPr/>
          <p:nvPr/>
        </p:nvSpPr>
        <p:spPr>
          <a:xfrm rot="17148535">
            <a:off x="3008036" y="3608114"/>
            <a:ext cx="5152360" cy="73327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360" h="733275">
                <a:moveTo>
                  <a:pt x="0" y="733275"/>
                </a:moveTo>
                <a:lnTo>
                  <a:pt x="2577839" y="0"/>
                </a:lnTo>
                <a:lnTo>
                  <a:pt x="5152360" y="689537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896473"/>
            <a:ext cx="3163158" cy="5651414"/>
            <a:chOff x="3439160" y="673186"/>
            <a:chExt cx="3163158" cy="5651414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4024770" y="673186"/>
              <a:ext cx="1513840" cy="1513840"/>
            </a:xfrm>
            <a:prstGeom prst="arc">
              <a:avLst>
                <a:gd name="adj1" fmla="val 3395004"/>
                <a:gd name="adj2" fmla="val 630380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847" y="1627932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4AB579D-BCBB-46CA-B792-BDD38B1F8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8AD62F75-48F0-4C58-B572-4779DD483A4F}"/>
              </a:ext>
            </a:extLst>
          </p:cNvPr>
          <p:cNvSpPr/>
          <p:nvPr/>
        </p:nvSpPr>
        <p:spPr>
          <a:xfrm>
            <a:off x="8533041" y="6202467"/>
            <a:ext cx="351378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V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64EB5E-9BDB-444E-8E8E-90E6F0E99031}"/>
              </a:ext>
            </a:extLst>
          </p:cNvPr>
          <p:cNvSpPr txBox="1"/>
          <p:nvPr/>
        </p:nvSpPr>
        <p:spPr>
          <a:xfrm>
            <a:off x="2427824" y="233916"/>
            <a:ext cx="3312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F6C37A-A0D2-434D-A7E6-A8EEEE4E722E}"/>
              </a:ext>
            </a:extLst>
          </p:cNvPr>
          <p:cNvGrpSpPr/>
          <p:nvPr/>
        </p:nvGrpSpPr>
        <p:grpSpPr>
          <a:xfrm>
            <a:off x="4559580" y="2453893"/>
            <a:ext cx="1997756" cy="2978056"/>
            <a:chOff x="4750974" y="2453893"/>
            <a:chExt cx="1997756" cy="29780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/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23F49EC-5D78-40B8-A3C9-1C66CCA52A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36" y="245389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1EA63FF-0CE3-4281-8350-950A34AA7F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/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19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375072-9BDC-45C5-B441-A9602454FA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4766" y="387540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FDD2F4-D946-4984-8FA8-9FD7ED0BE085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9C02F5-8AA6-412A-A758-9D8F408BBCFA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46150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E5425960-C352-4688-A7A6-187494E84D65}"/>
              </a:ext>
            </a:extLst>
          </p:cNvPr>
          <p:cNvSpPr/>
          <p:nvPr/>
        </p:nvSpPr>
        <p:spPr>
          <a:xfrm rot="17148535">
            <a:off x="3286644" y="3559619"/>
            <a:ext cx="4937884" cy="1150215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937884"/>
              <a:gd name="connsiteY0" fmla="*/ 733275 h 1150215"/>
              <a:gd name="connsiteX1" fmla="*/ 2577839 w 4937884"/>
              <a:gd name="connsiteY1" fmla="*/ 0 h 1150215"/>
              <a:gd name="connsiteX2" fmla="*/ 4937884 w 4937884"/>
              <a:gd name="connsiteY2" fmla="*/ 1150215 h 1150215"/>
              <a:gd name="connsiteX3" fmla="*/ 0 w 4937884"/>
              <a:gd name="connsiteY3" fmla="*/ 733275 h 11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884" h="1150215">
                <a:moveTo>
                  <a:pt x="0" y="733275"/>
                </a:moveTo>
                <a:lnTo>
                  <a:pt x="2577839" y="0"/>
                </a:lnTo>
                <a:lnTo>
                  <a:pt x="4937884" y="1150215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28670-6AF8-4B57-A621-42EEBE3F2431}"/>
              </a:ext>
            </a:extLst>
          </p:cNvPr>
          <p:cNvGrpSpPr/>
          <p:nvPr/>
        </p:nvGrpSpPr>
        <p:grpSpPr>
          <a:xfrm>
            <a:off x="6197107" y="1395350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1685" y="2351111"/>
                  <a:ext cx="50687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8696639">
            <a:off x="5766621" y="2428166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886324"/>
            <a:ext cx="1761311" cy="464954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974984" y="1879793"/>
            <a:ext cx="906822" cy="198907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AC19A9-9BC0-424C-87CC-946C7EE4C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DFFF5ABA-E26E-474D-8141-1C03F9F34D1E}"/>
              </a:ext>
            </a:extLst>
          </p:cNvPr>
          <p:cNvSpPr/>
          <p:nvPr/>
        </p:nvSpPr>
        <p:spPr>
          <a:xfrm>
            <a:off x="8533041" y="6202467"/>
            <a:ext cx="45076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145E0C-F6A8-49DD-9CFD-7441DE245CE4}"/>
              </a:ext>
            </a:extLst>
          </p:cNvPr>
          <p:cNvGrpSpPr/>
          <p:nvPr/>
        </p:nvGrpSpPr>
        <p:grpSpPr>
          <a:xfrm>
            <a:off x="4559580" y="2558858"/>
            <a:ext cx="2187618" cy="2873091"/>
            <a:chOff x="4750974" y="2558858"/>
            <a:chExt cx="2187618" cy="2873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/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79829B52-E9E7-4317-9E63-F61FB0AA7F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465" y="2558858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CE1231B9-B1DC-42E5-8775-FE61B432E0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/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841ABEFA-24D8-4D34-9F28-B6EF2FAA7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4628" y="4021828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AC2E230-0977-4A53-A915-7BD80E3276E9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9F3203-96EA-477E-A2B3-92A8844530CD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88342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54552569-B20A-44B3-AC87-5C9C0EAF3FDB}"/>
              </a:ext>
            </a:extLst>
          </p:cNvPr>
          <p:cNvSpPr/>
          <p:nvPr/>
        </p:nvSpPr>
        <p:spPr>
          <a:xfrm rot="17148535">
            <a:off x="3560195" y="3526201"/>
            <a:ext cx="4708528" cy="1545392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  <a:gd name="connsiteX0" fmla="*/ 0 w 4708528"/>
              <a:gd name="connsiteY0" fmla="*/ 733275 h 1545392"/>
              <a:gd name="connsiteX1" fmla="*/ 2577839 w 4708528"/>
              <a:gd name="connsiteY1" fmla="*/ 0 h 1545392"/>
              <a:gd name="connsiteX2" fmla="*/ 4708528 w 4708528"/>
              <a:gd name="connsiteY2" fmla="*/ 1545392 h 1545392"/>
              <a:gd name="connsiteX3" fmla="*/ 0 w 4708528"/>
              <a:gd name="connsiteY3" fmla="*/ 733275 h 15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8528" h="1545392">
                <a:moveTo>
                  <a:pt x="0" y="733275"/>
                </a:moveTo>
                <a:lnTo>
                  <a:pt x="2577839" y="0"/>
                </a:lnTo>
                <a:lnTo>
                  <a:pt x="4708528" y="1545392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/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6114EDE-171C-4BEA-80B5-7C21C1A8CA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345" y="2567270"/>
                <a:ext cx="50687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>
            <a:extLst>
              <a:ext uri="{FF2B5EF4-FFF2-40B4-BE49-F238E27FC236}">
                <a16:creationId xmlns:a16="http://schemas.microsoft.com/office/drawing/2014/main" id="{B6BEB9A2-BD44-405C-9820-6BC3637F04B2}"/>
              </a:ext>
            </a:extLst>
          </p:cNvPr>
          <p:cNvSpPr/>
          <p:nvPr/>
        </p:nvSpPr>
        <p:spPr>
          <a:xfrm>
            <a:off x="6447778" y="1600124"/>
            <a:ext cx="1513840" cy="1513840"/>
          </a:xfrm>
          <a:prstGeom prst="arc">
            <a:avLst>
              <a:gd name="adj1" fmla="val 3673672"/>
              <a:gd name="adj2" fmla="val 672294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311404">
            <a:off x="5748333" y="276649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255991"/>
            <a:ext cx="2065352" cy="427988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297547" y="2227628"/>
            <a:ext cx="584259" cy="16412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5BE07B-E1D5-4176-930A-050FF8FA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8BA8AC0-F99F-4A6A-BE49-7E4EA5917A10}"/>
              </a:ext>
            </a:extLst>
          </p:cNvPr>
          <p:cNvSpPr/>
          <p:nvPr/>
        </p:nvSpPr>
        <p:spPr>
          <a:xfrm>
            <a:off x="8533041" y="6202467"/>
            <a:ext cx="37061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X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A834F-49C1-45CA-9742-D97D6BD4EB42}"/>
              </a:ext>
            </a:extLst>
          </p:cNvPr>
          <p:cNvGrpSpPr/>
          <p:nvPr/>
        </p:nvGrpSpPr>
        <p:grpSpPr>
          <a:xfrm>
            <a:off x="4559580" y="2697079"/>
            <a:ext cx="2347111" cy="2734870"/>
            <a:chOff x="4750974" y="2697079"/>
            <a:chExt cx="2347111" cy="27348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/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A27A63-A7FC-4851-A278-6BD1EF38F8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489" y="2697079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A5CA0A0-0109-4A70-9FEC-91A6904D62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/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4776F31-EC23-49AE-9E84-14E2ED39DC0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121" y="4191951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FEBFD4C-272C-4CD2-9426-1809E040FF8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C5AB6C-A3D4-4C34-8963-87150C4AC705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204001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3F8CE81-FEA4-4350-9CB7-B54AED3AA897}"/>
              </a:ext>
            </a:extLst>
          </p:cNvPr>
          <p:cNvGrpSpPr/>
          <p:nvPr/>
        </p:nvGrpSpPr>
        <p:grpSpPr>
          <a:xfrm>
            <a:off x="5214806" y="1580661"/>
            <a:ext cx="3163158" cy="4967226"/>
            <a:chOff x="3439160" y="1357374"/>
            <a:chExt cx="3163158" cy="496722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652ECD-BEEE-4239-9DE0-E82FCD421655}"/>
                </a:ext>
              </a:extLst>
            </p:cNvPr>
            <p:cNvSpPr/>
            <p:nvPr/>
          </p:nvSpPr>
          <p:spPr>
            <a:xfrm>
              <a:off x="3439160" y="3657600"/>
              <a:ext cx="2667000" cy="2667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55095D-51A8-40BC-BD13-BB5CDCE4FE2C}"/>
                </a:ext>
              </a:extLst>
            </p:cNvPr>
            <p:cNvSpPr/>
            <p:nvPr/>
          </p:nvSpPr>
          <p:spPr>
            <a:xfrm rot="18045844">
              <a:off x="3935318" y="1851816"/>
              <a:ext cx="2667000" cy="266700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C10F7D6-D4F3-46CB-87D8-DAA846697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6549" y="1357374"/>
              <a:ext cx="1351995" cy="4955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A938A0-00C6-45D3-A07F-4F6D1598D5E6}"/>
                </a:ext>
              </a:extLst>
            </p:cNvPr>
            <p:cNvCxnSpPr/>
            <p:nvPr/>
          </p:nvCxnSpPr>
          <p:spPr>
            <a:xfrm>
              <a:off x="4805013" y="1357374"/>
              <a:ext cx="1301147" cy="22882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0538A8-2B7C-41A6-AC1A-E62F37003A49}"/>
              </a:ext>
            </a:extLst>
          </p:cNvPr>
          <p:cNvGrpSpPr/>
          <p:nvPr/>
        </p:nvGrpSpPr>
        <p:grpSpPr>
          <a:xfrm>
            <a:off x="5903161" y="1078162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A2CE95DC-6106-42B0-B197-2C1C7C5D3F3D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A2CE95DC-6106-42B0-B197-2C1C7C5D3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C08FBF24-BA27-4900-B0C0-23B8EB83A75F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435361"/>
                <a:gd name="adj2" fmla="val 691662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7FF6A03-6747-4646-9CE8-054B56A28BB1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9BF398-284B-41D2-B100-FA34CF2757D4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135633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4">
            <a:extLst>
              <a:ext uri="{FF2B5EF4-FFF2-40B4-BE49-F238E27FC236}">
                <a16:creationId xmlns:a16="http://schemas.microsoft.com/office/drawing/2014/main" id="{A873792B-E6C0-4759-8D7B-DE7B68936C40}"/>
              </a:ext>
            </a:extLst>
          </p:cNvPr>
          <p:cNvSpPr/>
          <p:nvPr/>
        </p:nvSpPr>
        <p:spPr>
          <a:xfrm rot="17148535">
            <a:off x="3876950" y="3552149"/>
            <a:ext cx="4357457" cy="1938338"/>
          </a:xfrm>
          <a:custGeom>
            <a:avLst/>
            <a:gdLst>
              <a:gd name="connsiteX0" fmla="*/ 0 w 5173007"/>
              <a:gd name="connsiteY0" fmla="*/ 702673 h 702673"/>
              <a:gd name="connsiteX1" fmla="*/ 2586504 w 5173007"/>
              <a:gd name="connsiteY1" fmla="*/ 0 h 702673"/>
              <a:gd name="connsiteX2" fmla="*/ 5173007 w 5173007"/>
              <a:gd name="connsiteY2" fmla="*/ 702673 h 702673"/>
              <a:gd name="connsiteX3" fmla="*/ 0 w 5173007"/>
              <a:gd name="connsiteY3" fmla="*/ 702673 h 702673"/>
              <a:gd name="connsiteX0" fmla="*/ 0 w 5161025"/>
              <a:gd name="connsiteY0" fmla="*/ 702673 h 702673"/>
              <a:gd name="connsiteX1" fmla="*/ 2586504 w 5161025"/>
              <a:gd name="connsiteY1" fmla="*/ 0 h 702673"/>
              <a:gd name="connsiteX2" fmla="*/ 5161025 w 5161025"/>
              <a:gd name="connsiteY2" fmla="*/ 689537 h 702673"/>
              <a:gd name="connsiteX3" fmla="*/ 0 w 5161025"/>
              <a:gd name="connsiteY3" fmla="*/ 702673 h 702673"/>
              <a:gd name="connsiteX0" fmla="*/ 0 w 5152360"/>
              <a:gd name="connsiteY0" fmla="*/ 733275 h 733275"/>
              <a:gd name="connsiteX1" fmla="*/ 2577839 w 5152360"/>
              <a:gd name="connsiteY1" fmla="*/ 0 h 733275"/>
              <a:gd name="connsiteX2" fmla="*/ 5152360 w 5152360"/>
              <a:gd name="connsiteY2" fmla="*/ 689537 h 733275"/>
              <a:gd name="connsiteX3" fmla="*/ 0 w 5152360"/>
              <a:gd name="connsiteY3" fmla="*/ 733275 h 733275"/>
              <a:gd name="connsiteX0" fmla="*/ 0 w 4357457"/>
              <a:gd name="connsiteY0" fmla="*/ 733275 h 1938338"/>
              <a:gd name="connsiteX1" fmla="*/ 2577839 w 4357457"/>
              <a:gd name="connsiteY1" fmla="*/ 0 h 1938338"/>
              <a:gd name="connsiteX2" fmla="*/ 4357457 w 4357457"/>
              <a:gd name="connsiteY2" fmla="*/ 1938338 h 1938338"/>
              <a:gd name="connsiteX3" fmla="*/ 0 w 4357457"/>
              <a:gd name="connsiteY3" fmla="*/ 733275 h 193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7457" h="1938338">
                <a:moveTo>
                  <a:pt x="0" y="733275"/>
                </a:moveTo>
                <a:lnTo>
                  <a:pt x="2577839" y="0"/>
                </a:lnTo>
                <a:lnTo>
                  <a:pt x="4357457" y="1938338"/>
                </a:lnTo>
                <a:lnTo>
                  <a:pt x="0" y="733275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0F7D5C-AC01-4176-A413-85C1DEAFCF3E}"/>
              </a:ext>
            </a:extLst>
          </p:cNvPr>
          <p:cNvGrpSpPr/>
          <p:nvPr/>
        </p:nvGrpSpPr>
        <p:grpSpPr>
          <a:xfrm>
            <a:off x="6680784" y="2069681"/>
            <a:ext cx="1513840" cy="1513840"/>
            <a:chOff x="6197107" y="1395350"/>
            <a:chExt cx="1513840" cy="15138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/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6114EDE-171C-4BEA-80B5-7C21C1A8CA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3107" y="2351649"/>
                  <a:ext cx="72940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6BEB9A2-BD44-405C-9820-6BC3637F04B2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738148"/>
                <a:gd name="adj2" fmla="val 7066656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9989620">
            <a:off x="5675181" y="312311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2664694"/>
            <a:ext cx="2365445" cy="387117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7597640" y="2664694"/>
            <a:ext cx="284166" cy="120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F395C5-28A3-4267-A1B2-8D3E75097BBE}"/>
              </a:ext>
            </a:extLst>
          </p:cNvPr>
          <p:cNvSpPr txBox="1"/>
          <p:nvPr/>
        </p:nvSpPr>
        <p:spPr>
          <a:xfrm>
            <a:off x="2456121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>
                <a:latin typeface="Comic Sans MS" panose="030F0702030302020204" pitchFamily="66" charset="0"/>
              </a:rPr>
              <a:t>Rotated Square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/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diagram shows two congruent squares sharing a vertex.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side lengths of the shaded  triangle are also shown.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the marked angle,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9B9E2F-AD2C-4C09-ADCB-0206F5BB1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1" y="1236450"/>
                <a:ext cx="5262522" cy="3046988"/>
              </a:xfrm>
              <a:prstGeom prst="rect">
                <a:avLst/>
              </a:prstGeom>
              <a:blipFill>
                <a:blip r:embed="rId4"/>
                <a:stretch>
                  <a:fillRect l="-1854" t="-1600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5A2B392-B54F-48C5-8B33-1FDD398B5367}"/>
              </a:ext>
            </a:extLst>
          </p:cNvPr>
          <p:cNvSpPr/>
          <p:nvPr/>
        </p:nvSpPr>
        <p:spPr>
          <a:xfrm>
            <a:off x="8533041" y="6202467"/>
            <a:ext cx="348172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Y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B8C766-9C34-40D6-9252-9B3B7ADD1E38}"/>
              </a:ext>
            </a:extLst>
          </p:cNvPr>
          <p:cNvGrpSpPr/>
          <p:nvPr/>
        </p:nvGrpSpPr>
        <p:grpSpPr>
          <a:xfrm>
            <a:off x="4559580" y="2738543"/>
            <a:ext cx="2534633" cy="2693406"/>
            <a:chOff x="4750974" y="2738543"/>
            <a:chExt cx="2534633" cy="2693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/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B755958-908A-470A-8C03-8DA7A2D37E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9661" y="2738543"/>
                  <a:ext cx="6639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/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15CC2D81-E376-4A35-A326-67861F968F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0974" y="4908729"/>
                  <a:ext cx="663964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/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0627C17-5523-4D6C-A71F-863838E556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1643" y="4338673"/>
                  <a:ext cx="663964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5D42334-992A-4600-BF1E-7D24A3C994DD}"/>
              </a:ext>
            </a:extLst>
          </p:cNvPr>
          <p:cNvSpPr txBox="1"/>
          <p:nvPr/>
        </p:nvSpPr>
        <p:spPr>
          <a:xfrm>
            <a:off x="1599649" y="6179947"/>
            <a:ext cx="289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(Diagram not drawn to scale)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C92357-EF7D-4A24-B6F1-968A300981D7}"/>
              </a:ext>
            </a:extLst>
          </p:cNvPr>
          <p:cNvSpPr txBox="1"/>
          <p:nvPr/>
        </p:nvSpPr>
        <p:spPr>
          <a:xfrm>
            <a:off x="7579920" y="3809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SIC_79</a:t>
            </a:r>
          </a:p>
        </p:txBody>
      </p:sp>
    </p:spTree>
    <p:extLst>
      <p:ext uri="{BB962C8B-B14F-4D97-AF65-F5344CB8AC3E}">
        <p14:creationId xmlns:p14="http://schemas.microsoft.com/office/powerpoint/2010/main" val="39190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472723" y="852958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8607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7343235">
            <a:off x="5572735" y="1724224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395350"/>
            <a:ext cx="854945" cy="514052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6087140" y="1361952"/>
            <a:ext cx="1794666" cy="250691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943BBBC-2321-4239-9D4A-4E8309276676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F0C9DD-C3DC-44D3-B97F-4BD3626D2E02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347159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066861" y="613931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44589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6784934">
            <a:off x="5416794" y="145487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248324"/>
            <a:ext cx="435481" cy="528754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5667676" y="1248324"/>
            <a:ext cx="2214130" cy="262054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B1BADAB-70EF-4866-BBDC-DB77CEC8D658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C0DC7D-7F48-467A-BE4D-221B02EBF9E8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195086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4678756" y="581589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044725"/>
                <a:gd name="adj2" fmla="val 644589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5207711" y="1215654"/>
            <a:ext cx="2674095" cy="265321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291C5B7-62FA-47F5-9226-72AA9BB8DD4A}"/>
              </a:ext>
            </a:extLst>
          </p:cNvPr>
          <p:cNvSpPr/>
          <p:nvPr/>
        </p:nvSpPr>
        <p:spPr>
          <a:xfrm>
            <a:off x="5214806" y="1215654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6FFA00-568B-42C4-9371-36DE7C21826B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C0D938-5F3E-4346-950C-5125C47ADA2B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414205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D02C9EF-1329-43D0-8BE1-21FF931A7EE4}"/>
              </a:ext>
            </a:extLst>
          </p:cNvPr>
          <p:cNvGrpSpPr/>
          <p:nvPr/>
        </p:nvGrpSpPr>
        <p:grpSpPr>
          <a:xfrm>
            <a:off x="5066861" y="613931"/>
            <a:ext cx="1513840" cy="1513840"/>
            <a:chOff x="6197107" y="1395350"/>
            <a:chExt cx="1513840" cy="1513840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8DDF7B00-11B6-47F1-9EE1-0337D3627D28}"/>
                </a:ext>
              </a:extLst>
            </p:cNvPr>
            <p:cNvSpPr/>
            <p:nvPr/>
          </p:nvSpPr>
          <p:spPr>
            <a:xfrm>
              <a:off x="6197107" y="1395350"/>
              <a:ext cx="1513840" cy="1513840"/>
            </a:xfrm>
            <a:prstGeom prst="arc">
              <a:avLst>
                <a:gd name="adj1" fmla="val 3222364"/>
                <a:gd name="adj2" fmla="val 644589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/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845A07BA-8BC5-4844-A502-94EB7CEF3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374" y="2426080"/>
                  <a:ext cx="70884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0652ECD-BEEE-4239-9DE0-E82FCD421655}"/>
              </a:ext>
            </a:extLst>
          </p:cNvPr>
          <p:cNvSpPr/>
          <p:nvPr/>
        </p:nvSpPr>
        <p:spPr>
          <a:xfrm>
            <a:off x="5214806" y="3880887"/>
            <a:ext cx="2667000" cy="2667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5095D-51A8-40BC-BD13-BB5CDCE4FE2C}"/>
              </a:ext>
            </a:extLst>
          </p:cNvPr>
          <p:cNvSpPr/>
          <p:nvPr/>
        </p:nvSpPr>
        <p:spPr>
          <a:xfrm rot="16784934">
            <a:off x="5416794" y="1454870"/>
            <a:ext cx="2667000" cy="26670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10F7D6-D4F3-46CB-87D8-DAA846697444}"/>
              </a:ext>
            </a:extLst>
          </p:cNvPr>
          <p:cNvCxnSpPr>
            <a:cxnSpLocks/>
          </p:cNvCxnSpPr>
          <p:nvPr/>
        </p:nvCxnSpPr>
        <p:spPr>
          <a:xfrm flipV="1">
            <a:off x="5232195" y="1248324"/>
            <a:ext cx="435481" cy="528754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938A0-00C6-45D3-A07F-4F6D1598D5E6}"/>
              </a:ext>
            </a:extLst>
          </p:cNvPr>
          <p:cNvCxnSpPr>
            <a:cxnSpLocks/>
          </p:cNvCxnSpPr>
          <p:nvPr/>
        </p:nvCxnSpPr>
        <p:spPr>
          <a:xfrm>
            <a:off x="5667676" y="1248324"/>
            <a:ext cx="2214130" cy="262054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A8CDA44-E805-448C-AAE9-6E4D6D0E7EF3}"/>
              </a:ext>
            </a:extLst>
          </p:cNvPr>
          <p:cNvSpPr txBox="1"/>
          <p:nvPr/>
        </p:nvSpPr>
        <p:spPr>
          <a:xfrm>
            <a:off x="101315" y="1426825"/>
            <a:ext cx="4945391" cy="222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We didn’t use the given lengths so they were irrelevant!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DBF06C-BB00-44E9-A682-9D3306341A45}"/>
              </a:ext>
            </a:extLst>
          </p:cNvPr>
          <p:cNvSpPr txBox="1"/>
          <p:nvPr/>
        </p:nvSpPr>
        <p:spPr>
          <a:xfrm>
            <a:off x="2977654" y="233916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Rotated Square</a:t>
            </a:r>
          </a:p>
        </p:txBody>
      </p:sp>
    </p:spTree>
    <p:extLst>
      <p:ext uri="{BB962C8B-B14F-4D97-AF65-F5344CB8AC3E}">
        <p14:creationId xmlns:p14="http://schemas.microsoft.com/office/powerpoint/2010/main" val="247435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1673</Words>
  <Application>Microsoft Office PowerPoint</Application>
  <PresentationFormat>On-screen Show (4:3)</PresentationFormat>
  <Paragraphs>517</Paragraphs>
  <Slides>50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Bradley Hand ITC</vt:lpstr>
      <vt:lpstr>Calibri</vt:lpstr>
      <vt:lpstr>Cambria Math</vt:lpstr>
      <vt:lpstr>Comic Sans MS</vt:lpstr>
      <vt:lpstr>Office Theme</vt:lpstr>
      <vt:lpstr>Rotated Square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Rectangles in a Square</dc:title>
  <dc:creator>John</dc:creator>
  <cp:lastModifiedBy>John Burke</cp:lastModifiedBy>
  <cp:revision>48</cp:revision>
  <dcterms:created xsi:type="dcterms:W3CDTF">2018-12-20T18:03:45Z</dcterms:created>
  <dcterms:modified xsi:type="dcterms:W3CDTF">2020-08-04T21:10:42Z</dcterms:modified>
</cp:coreProperties>
</file>